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xlsx" ContentType="application/vnd.openxmlformats-officedocument.spreadsheetml.sheet"/>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2"/>
  </p:notesMasterIdLst>
  <p:handoutMasterIdLst>
    <p:handoutMasterId r:id="rId13"/>
  </p:handoutMasterIdLst>
  <p:sldIdLst>
    <p:sldId id="739" r:id="rId2"/>
    <p:sldId id="717" r:id="rId3"/>
    <p:sldId id="738" r:id="rId4"/>
    <p:sldId id="740" r:id="rId5"/>
    <p:sldId id="751" r:id="rId6"/>
    <p:sldId id="752" r:id="rId7"/>
    <p:sldId id="741" r:id="rId8"/>
    <p:sldId id="753" r:id="rId9"/>
    <p:sldId id="745" r:id="rId10"/>
    <p:sldId id="696" r:id="rId11"/>
  </p:sldIdLst>
  <p:sldSz cx="6858000" cy="9144000" type="letter"/>
  <p:notesSz cx="6881813" cy="9296400"/>
  <p:defaultTextStyle>
    <a:defPPr>
      <a:defRPr lang="en-US"/>
    </a:defPPr>
    <a:lvl1pPr marL="0" algn="l" defTabSz="914164" rtl="0" eaLnBrk="1" latinLnBrk="0" hangingPunct="1">
      <a:defRPr sz="1800" kern="1200">
        <a:solidFill>
          <a:schemeClr val="tx1"/>
        </a:solidFill>
        <a:latin typeface="+mn-lt"/>
        <a:ea typeface="+mn-ea"/>
        <a:cs typeface="+mn-cs"/>
      </a:defRPr>
    </a:lvl1pPr>
    <a:lvl2pPr marL="457081" algn="l" defTabSz="914164" rtl="0" eaLnBrk="1" latinLnBrk="0" hangingPunct="1">
      <a:defRPr sz="1800" kern="1200">
        <a:solidFill>
          <a:schemeClr val="tx1"/>
        </a:solidFill>
        <a:latin typeface="+mn-lt"/>
        <a:ea typeface="+mn-ea"/>
        <a:cs typeface="+mn-cs"/>
      </a:defRPr>
    </a:lvl2pPr>
    <a:lvl3pPr marL="914164" algn="l" defTabSz="914164" rtl="0" eaLnBrk="1" latinLnBrk="0" hangingPunct="1">
      <a:defRPr sz="1800" kern="1200">
        <a:solidFill>
          <a:schemeClr val="tx1"/>
        </a:solidFill>
        <a:latin typeface="+mn-lt"/>
        <a:ea typeface="+mn-ea"/>
        <a:cs typeface="+mn-cs"/>
      </a:defRPr>
    </a:lvl3pPr>
    <a:lvl4pPr marL="1371247" algn="l" defTabSz="914164" rtl="0" eaLnBrk="1" latinLnBrk="0" hangingPunct="1">
      <a:defRPr sz="1800" kern="1200">
        <a:solidFill>
          <a:schemeClr val="tx1"/>
        </a:solidFill>
        <a:latin typeface="+mn-lt"/>
        <a:ea typeface="+mn-ea"/>
        <a:cs typeface="+mn-cs"/>
      </a:defRPr>
    </a:lvl4pPr>
    <a:lvl5pPr marL="1828330" algn="l" defTabSz="914164" rtl="0" eaLnBrk="1" latinLnBrk="0" hangingPunct="1">
      <a:defRPr sz="1800" kern="1200">
        <a:solidFill>
          <a:schemeClr val="tx1"/>
        </a:solidFill>
        <a:latin typeface="+mn-lt"/>
        <a:ea typeface="+mn-ea"/>
        <a:cs typeface="+mn-cs"/>
      </a:defRPr>
    </a:lvl5pPr>
    <a:lvl6pPr marL="2285412" algn="l" defTabSz="914164" rtl="0" eaLnBrk="1" latinLnBrk="0" hangingPunct="1">
      <a:defRPr sz="1800" kern="1200">
        <a:solidFill>
          <a:schemeClr val="tx1"/>
        </a:solidFill>
        <a:latin typeface="+mn-lt"/>
        <a:ea typeface="+mn-ea"/>
        <a:cs typeface="+mn-cs"/>
      </a:defRPr>
    </a:lvl6pPr>
    <a:lvl7pPr marL="2742493" algn="l" defTabSz="914164" rtl="0" eaLnBrk="1" latinLnBrk="0" hangingPunct="1">
      <a:defRPr sz="1800" kern="1200">
        <a:solidFill>
          <a:schemeClr val="tx1"/>
        </a:solidFill>
        <a:latin typeface="+mn-lt"/>
        <a:ea typeface="+mn-ea"/>
        <a:cs typeface="+mn-cs"/>
      </a:defRPr>
    </a:lvl7pPr>
    <a:lvl8pPr marL="3199576" algn="l" defTabSz="914164" rtl="0" eaLnBrk="1" latinLnBrk="0" hangingPunct="1">
      <a:defRPr sz="1800" kern="1200">
        <a:solidFill>
          <a:schemeClr val="tx1"/>
        </a:solidFill>
        <a:latin typeface="+mn-lt"/>
        <a:ea typeface="+mn-ea"/>
        <a:cs typeface="+mn-cs"/>
      </a:defRPr>
    </a:lvl8pPr>
    <a:lvl9pPr marL="3656658" algn="l" defTabSz="91416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080" userDrawn="1">
          <p15:clr>
            <a:srgbClr val="A4A3A4"/>
          </p15:clr>
        </p15:guide>
        <p15:guide id="2" orient="horz" pos="769" userDrawn="1">
          <p15:clr>
            <a:srgbClr val="A4A3A4"/>
          </p15:clr>
        </p15:guide>
        <p15:guide id="3" orient="horz" pos="5327" userDrawn="1">
          <p15:clr>
            <a:srgbClr val="A4A3A4"/>
          </p15:clr>
        </p15:guide>
        <p15:guide id="4" orient="horz" pos="3288" userDrawn="1">
          <p15:clr>
            <a:srgbClr val="A4A3A4"/>
          </p15:clr>
        </p15:guide>
        <p15:guide id="5" pos="93" userDrawn="1">
          <p15:clr>
            <a:srgbClr val="A4A3A4"/>
          </p15:clr>
        </p15:guide>
        <p15:guide id="6" pos="209" userDrawn="1">
          <p15:clr>
            <a:srgbClr val="A4A3A4"/>
          </p15:clr>
        </p15:guide>
        <p15:guide id="7" pos="2160" userDrawn="1">
          <p15:clr>
            <a:srgbClr val="A4A3A4"/>
          </p15:clr>
        </p15:guide>
        <p15:guide id="8" pos="4167"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AA00"/>
    <a:srgbClr val="004165"/>
    <a:srgbClr val="007AC9"/>
    <a:srgbClr val="66CCFF"/>
    <a:srgbClr val="7AB800"/>
    <a:srgbClr val="DE6072"/>
    <a:srgbClr val="FFFFFF"/>
    <a:srgbClr val="F3D311"/>
    <a:srgbClr val="8193DB"/>
    <a:srgbClr val="4D4F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31" autoAdjust="0"/>
    <p:restoredTop sz="97043" autoAdjust="0"/>
  </p:normalViewPr>
  <p:slideViewPr>
    <p:cSldViewPr snapToGrid="0" showGuides="1">
      <p:cViewPr>
        <p:scale>
          <a:sx n="110" d="100"/>
          <a:sy n="110" d="100"/>
        </p:scale>
        <p:origin x="1472" y="144"/>
      </p:cViewPr>
      <p:guideLst>
        <p:guide orient="horz" pos="5080"/>
        <p:guide orient="horz" pos="769"/>
        <p:guide orient="horz" pos="5327"/>
        <p:guide orient="horz" pos="3288"/>
        <p:guide pos="93"/>
        <p:guide pos="209"/>
        <p:guide pos="2160"/>
        <p:guide pos="4167"/>
      </p:guideLst>
    </p:cSldViewPr>
  </p:slideViewPr>
  <p:notesTextViewPr>
    <p:cViewPr>
      <p:scale>
        <a:sx n="200" d="100"/>
        <a:sy n="200" d="100"/>
      </p:scale>
      <p:origin x="0" y="0"/>
    </p:cViewPr>
  </p:notesTextViewPr>
  <p:sorterViewPr>
    <p:cViewPr>
      <p:scale>
        <a:sx n="66" d="100"/>
        <a:sy n="66" d="100"/>
      </p:scale>
      <p:origin x="0" y="3208"/>
    </p:cViewPr>
  </p:sorterViewPr>
  <p:notesViewPr>
    <p:cSldViewPr snapToGrid="0" showGuides="1">
      <p:cViewPr varScale="1">
        <p:scale>
          <a:sx n="80" d="100"/>
          <a:sy n="80" d="100"/>
        </p:scale>
        <p:origin x="-2490" y="-90"/>
      </p:cViewPr>
      <p:guideLst>
        <p:guide orient="horz" pos="2928"/>
        <p:guide pos="2168"/>
      </p:guideLst>
    </p:cSldViewPr>
  </p:notesViewPr>
  <p:gridSpacing cx="36004" cy="36004"/>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745233979123"/>
          <c:y val="0.207492260405686"/>
          <c:w val="0.817445833723598"/>
          <c:h val="0.666621442406384"/>
        </c:manualLayout>
      </c:layout>
      <c:barChart>
        <c:barDir val="col"/>
        <c:grouping val="clustered"/>
        <c:varyColors val="0"/>
        <c:ser>
          <c:idx val="0"/>
          <c:order val="0"/>
          <c:tx>
            <c:strRef>
              <c:f>Sheet1!$B$1</c:f>
              <c:strCache>
                <c:ptCount val="1"/>
                <c:pt idx="0">
                  <c:v>売上高（億元）</c:v>
                </c:pt>
              </c:strCache>
            </c:strRef>
          </c:tx>
          <c:spPr>
            <a:solidFill>
              <a:schemeClr val="bg1">
                <a:lumMod val="75000"/>
              </a:schemeClr>
            </a:solidFill>
          </c:spPr>
          <c:invertIfNegative val="0"/>
          <c:dPt>
            <c:idx val="3"/>
            <c:invertIfNegative val="0"/>
            <c:bubble3D val="0"/>
            <c:spPr>
              <a:solidFill>
                <a:schemeClr val="bg1">
                  <a:lumMod val="50000"/>
                </a:schemeClr>
              </a:solidFill>
            </c:spPr>
            <c:extLst xmlns:c16r2="http://schemas.microsoft.com/office/drawing/2015/06/chart">
              <c:ext xmlns:c16="http://schemas.microsoft.com/office/drawing/2014/chart" uri="{C3380CC4-5D6E-409C-BE32-E72D297353CC}">
                <c16:uniqueId val="{00000001-F64A-4AAA-8360-B4866D8D559B}"/>
              </c:ext>
            </c:extLst>
          </c:dPt>
          <c:dPt>
            <c:idx val="4"/>
            <c:invertIfNegative val="0"/>
            <c:bubble3D val="0"/>
            <c:spPr>
              <a:solidFill>
                <a:schemeClr val="bg1">
                  <a:lumMod val="50000"/>
                </a:schemeClr>
              </a:solidFill>
            </c:spPr>
            <c:extLst xmlns:c16r2="http://schemas.microsoft.com/office/drawing/2015/06/chart">
              <c:ext xmlns:c16="http://schemas.microsoft.com/office/drawing/2014/chart" uri="{C3380CC4-5D6E-409C-BE32-E72D297353CC}">
                <c16:uniqueId val="{00000003-F64A-4AAA-8360-B4866D8D559B}"/>
              </c:ext>
            </c:extLst>
          </c:dPt>
          <c:dPt>
            <c:idx val="5"/>
            <c:invertIfNegative val="0"/>
            <c:bubble3D val="0"/>
            <c:spPr>
              <a:solidFill>
                <a:schemeClr val="bg1">
                  <a:lumMod val="50000"/>
                </a:schemeClr>
              </a:solidFill>
            </c:spPr>
            <c:extLst xmlns:c16r2="http://schemas.microsoft.com/office/drawing/2015/06/chart">
              <c:ext xmlns:c16="http://schemas.microsoft.com/office/drawing/2014/chart" uri="{C3380CC4-5D6E-409C-BE32-E72D297353CC}">
                <c16:uniqueId val="{00000005-F64A-4AAA-8360-B4866D8D559B}"/>
              </c:ext>
            </c:extLst>
          </c:dPt>
          <c:dLbls>
            <c:numFmt formatCode="#,##0_);[Red]\(#,##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Sheet1!$A$2:$A$7</c:f>
              <c:strCache>
                <c:ptCount val="6"/>
                <c:pt idx="0">
                  <c:v>2014</c:v>
                </c:pt>
                <c:pt idx="1">
                  <c:v>2015</c:v>
                </c:pt>
                <c:pt idx="2">
                  <c:v>2016</c:v>
                </c:pt>
                <c:pt idx="3">
                  <c:v>E2017</c:v>
                </c:pt>
                <c:pt idx="4">
                  <c:v>E2018</c:v>
                </c:pt>
                <c:pt idx="5">
                  <c:v>E2019</c:v>
                </c:pt>
              </c:strCache>
            </c:strRef>
          </c:cat>
          <c:val>
            <c:numRef>
              <c:f>Sheet1!$B$2:$B$7</c:f>
              <c:numCache>
                <c:formatCode>General</c:formatCode>
                <c:ptCount val="6"/>
                <c:pt idx="0">
                  <c:v>719.0</c:v>
                </c:pt>
                <c:pt idx="1">
                  <c:v>978.0</c:v>
                </c:pt>
                <c:pt idx="2">
                  <c:v>1220.0</c:v>
                </c:pt>
                <c:pt idx="3">
                  <c:v>1500.0</c:v>
                </c:pt>
                <c:pt idx="4">
                  <c:v>1750.0</c:v>
                </c:pt>
                <c:pt idx="5">
                  <c:v>1980.0</c:v>
                </c:pt>
              </c:numCache>
            </c:numRef>
          </c:val>
          <c:extLst xmlns:c16r2="http://schemas.microsoft.com/office/drawing/2015/06/chart">
            <c:ext xmlns:c16="http://schemas.microsoft.com/office/drawing/2014/chart" uri="{C3380CC4-5D6E-409C-BE32-E72D297353CC}">
              <c16:uniqueId val="{00000006-F64A-4AAA-8360-B4866D8D559B}"/>
            </c:ext>
          </c:extLst>
        </c:ser>
        <c:dLbls>
          <c:showLegendKey val="0"/>
          <c:showVal val="0"/>
          <c:showCatName val="0"/>
          <c:showSerName val="0"/>
          <c:showPercent val="0"/>
          <c:showBubbleSize val="0"/>
        </c:dLbls>
        <c:gapWidth val="76"/>
        <c:axId val="-1063325072"/>
        <c:axId val="-1061828864"/>
      </c:barChart>
      <c:catAx>
        <c:axId val="-1063325072"/>
        <c:scaling>
          <c:orientation val="minMax"/>
        </c:scaling>
        <c:delete val="0"/>
        <c:axPos val="b"/>
        <c:numFmt formatCode="General" sourceLinked="1"/>
        <c:majorTickMark val="out"/>
        <c:minorTickMark val="none"/>
        <c:tickLblPos val="nextTo"/>
        <c:crossAx val="-1061828864"/>
        <c:crosses val="autoZero"/>
        <c:auto val="1"/>
        <c:lblAlgn val="ctr"/>
        <c:lblOffset val="100"/>
        <c:noMultiLvlLbl val="0"/>
      </c:catAx>
      <c:valAx>
        <c:axId val="-1061828864"/>
        <c:scaling>
          <c:orientation val="minMax"/>
          <c:min val="0.0"/>
        </c:scaling>
        <c:delete val="0"/>
        <c:axPos val="l"/>
        <c:numFmt formatCode="#,##0_);\(#,##0\)" sourceLinked="0"/>
        <c:majorTickMark val="out"/>
        <c:minorTickMark val="none"/>
        <c:tickLblPos val="nextTo"/>
        <c:crossAx val="-1063325072"/>
        <c:crosses val="autoZero"/>
        <c:crossBetween val="between"/>
      </c:valAx>
    </c:plotArea>
    <c:legend>
      <c:legendPos val="t"/>
      <c:layout>
        <c:manualLayout>
          <c:xMode val="edge"/>
          <c:yMode val="edge"/>
          <c:x val="0.0965341506719158"/>
          <c:y val="0.0"/>
          <c:w val="0.899999839695623"/>
          <c:h val="0.10723840310014"/>
        </c:manualLayout>
      </c:layout>
      <c:overlay val="0"/>
    </c:legend>
    <c:plotVisOnly val="1"/>
    <c:dispBlanksAs val="gap"/>
    <c:showDLblsOverMax val="0"/>
  </c:chart>
  <c:spPr>
    <a:ln>
      <a:noFill/>
    </a:ln>
  </c:spPr>
  <c:txPr>
    <a:bodyPr/>
    <a:lstStyle/>
    <a:p>
      <a:pPr>
        <a:defRPr sz="900">
          <a:latin typeface="Meiryo" pitchFamily="34" charset="-128"/>
          <a:ea typeface="Meiryo" pitchFamily="34" charset="-128"/>
          <a:cs typeface="Meiryo" pitchFamily="34" charset="-128"/>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2"/>
            <a:ext cx="2982118" cy="464820"/>
          </a:xfrm>
          <a:prstGeom prst="rect">
            <a:avLst/>
          </a:prstGeom>
        </p:spPr>
        <p:txBody>
          <a:bodyPr vert="horz" lIns="92429" tIns="46215" rIns="92429" bIns="46215" rtlCol="0"/>
          <a:lstStyle>
            <a:lvl1pPr algn="l">
              <a:defRPr sz="1100"/>
            </a:lvl1pPr>
          </a:lstStyle>
          <a:p>
            <a:endParaRPr lang="en-US" dirty="0"/>
          </a:p>
        </p:txBody>
      </p:sp>
      <p:sp>
        <p:nvSpPr>
          <p:cNvPr id="3" name="Date Placeholder 2"/>
          <p:cNvSpPr>
            <a:spLocks noGrp="1"/>
          </p:cNvSpPr>
          <p:nvPr>
            <p:ph type="dt" sz="quarter" idx="1"/>
          </p:nvPr>
        </p:nvSpPr>
        <p:spPr>
          <a:xfrm>
            <a:off x="3898110" y="2"/>
            <a:ext cx="2982118" cy="464820"/>
          </a:xfrm>
          <a:prstGeom prst="rect">
            <a:avLst/>
          </a:prstGeom>
        </p:spPr>
        <p:txBody>
          <a:bodyPr vert="horz" lIns="92429" tIns="46215" rIns="92429" bIns="46215" rtlCol="0"/>
          <a:lstStyle>
            <a:lvl1pPr algn="r">
              <a:defRPr sz="1100"/>
            </a:lvl1pPr>
          </a:lstStyle>
          <a:p>
            <a:fld id="{A1FC1909-5BEF-43AD-AD28-BDC3530C2F78}" type="datetimeFigureOut">
              <a:rPr lang="en-US" smtClean="0"/>
              <a:pPr/>
              <a:t>10/30/17</a:t>
            </a:fld>
            <a:endParaRPr lang="en-US" dirty="0"/>
          </a:p>
        </p:txBody>
      </p:sp>
      <p:sp>
        <p:nvSpPr>
          <p:cNvPr id="4" name="Footer Placeholder 3"/>
          <p:cNvSpPr>
            <a:spLocks noGrp="1"/>
          </p:cNvSpPr>
          <p:nvPr>
            <p:ph type="ftr" sz="quarter" idx="2"/>
          </p:nvPr>
        </p:nvSpPr>
        <p:spPr>
          <a:xfrm>
            <a:off x="7" y="8829967"/>
            <a:ext cx="2982118" cy="464820"/>
          </a:xfrm>
          <a:prstGeom prst="rect">
            <a:avLst/>
          </a:prstGeom>
        </p:spPr>
        <p:txBody>
          <a:bodyPr vert="horz" lIns="92429" tIns="46215" rIns="92429" bIns="46215" rtlCol="0" anchor="b"/>
          <a:lstStyle>
            <a:lvl1pPr algn="l">
              <a:defRPr sz="1100"/>
            </a:lvl1pPr>
          </a:lstStyle>
          <a:p>
            <a:endParaRPr lang="en-US" dirty="0"/>
          </a:p>
        </p:txBody>
      </p:sp>
      <p:sp>
        <p:nvSpPr>
          <p:cNvPr id="5" name="Slide Number Placeholder 4"/>
          <p:cNvSpPr>
            <a:spLocks noGrp="1"/>
          </p:cNvSpPr>
          <p:nvPr>
            <p:ph type="sldNum" sz="quarter" idx="3"/>
          </p:nvPr>
        </p:nvSpPr>
        <p:spPr>
          <a:xfrm>
            <a:off x="3898110" y="8829967"/>
            <a:ext cx="2982118" cy="464820"/>
          </a:xfrm>
          <a:prstGeom prst="rect">
            <a:avLst/>
          </a:prstGeom>
        </p:spPr>
        <p:txBody>
          <a:bodyPr vert="horz" lIns="92429" tIns="46215" rIns="92429" bIns="46215" rtlCol="0" anchor="b"/>
          <a:lstStyle>
            <a:lvl1pPr algn="r">
              <a:defRPr sz="1100"/>
            </a:lvl1pPr>
          </a:lstStyle>
          <a:p>
            <a:fld id="{A47CAD31-D5E0-4C83-B319-AFEA182EBB5F}" type="slidenum">
              <a:rPr lang="en-US" smtClean="0"/>
              <a:pPr/>
              <a:t>‹#›</a:t>
            </a:fld>
            <a:endParaRPr lang="en-US" dirty="0"/>
          </a:p>
        </p:txBody>
      </p:sp>
    </p:spTree>
    <p:extLst>
      <p:ext uri="{BB962C8B-B14F-4D97-AF65-F5344CB8AC3E}">
        <p14:creationId xmlns:p14="http://schemas.microsoft.com/office/powerpoint/2010/main" val="54836019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4"/>
            <a:ext cx="2981910" cy="464980"/>
          </a:xfrm>
          <a:prstGeom prst="rect">
            <a:avLst/>
          </a:prstGeom>
        </p:spPr>
        <p:txBody>
          <a:bodyPr vert="horz" lIns="91378" tIns="45691" rIns="91378" bIns="45691" rtlCol="0"/>
          <a:lstStyle>
            <a:lvl1pPr algn="l">
              <a:defRPr sz="1100"/>
            </a:lvl1pPr>
          </a:lstStyle>
          <a:p>
            <a:endParaRPr lang="en-US" dirty="0"/>
          </a:p>
        </p:txBody>
      </p:sp>
      <p:sp>
        <p:nvSpPr>
          <p:cNvPr id="3" name="Date Placeholder 2"/>
          <p:cNvSpPr>
            <a:spLocks noGrp="1"/>
          </p:cNvSpPr>
          <p:nvPr>
            <p:ph type="dt" idx="1"/>
          </p:nvPr>
        </p:nvSpPr>
        <p:spPr>
          <a:xfrm>
            <a:off x="3898332" y="4"/>
            <a:ext cx="2981910" cy="464980"/>
          </a:xfrm>
          <a:prstGeom prst="rect">
            <a:avLst/>
          </a:prstGeom>
        </p:spPr>
        <p:txBody>
          <a:bodyPr vert="horz" lIns="91378" tIns="45691" rIns="91378" bIns="45691" rtlCol="0"/>
          <a:lstStyle>
            <a:lvl1pPr algn="r">
              <a:defRPr sz="1100"/>
            </a:lvl1pPr>
          </a:lstStyle>
          <a:p>
            <a:fld id="{A7055DA0-163F-4C56-95B9-FCB4117171BD}" type="datetimeFigureOut">
              <a:rPr lang="en-US" smtClean="0"/>
              <a:pPr/>
              <a:t>10/30/17</a:t>
            </a:fld>
            <a:endParaRPr lang="en-US" dirty="0"/>
          </a:p>
        </p:txBody>
      </p:sp>
      <p:sp>
        <p:nvSpPr>
          <p:cNvPr id="5" name="Notes Placeholder 4"/>
          <p:cNvSpPr>
            <a:spLocks noGrp="1"/>
          </p:cNvSpPr>
          <p:nvPr>
            <p:ph type="body" sz="quarter" idx="3"/>
          </p:nvPr>
        </p:nvSpPr>
        <p:spPr>
          <a:xfrm>
            <a:off x="688506" y="4416518"/>
            <a:ext cx="5504821" cy="4183219"/>
          </a:xfrm>
          <a:prstGeom prst="rect">
            <a:avLst/>
          </a:prstGeom>
        </p:spPr>
        <p:txBody>
          <a:bodyPr vert="horz" lIns="91378" tIns="45691" rIns="91378" bIns="4569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829825"/>
            <a:ext cx="2981910" cy="464980"/>
          </a:xfrm>
          <a:prstGeom prst="rect">
            <a:avLst/>
          </a:prstGeom>
        </p:spPr>
        <p:txBody>
          <a:bodyPr vert="horz" lIns="91378" tIns="45691" rIns="91378" bIns="45691" rtlCol="0" anchor="b"/>
          <a:lstStyle>
            <a:lvl1pPr algn="l">
              <a:defRPr sz="1100"/>
            </a:lvl1pPr>
          </a:lstStyle>
          <a:p>
            <a:endParaRPr lang="en-US" dirty="0"/>
          </a:p>
        </p:txBody>
      </p:sp>
      <p:sp>
        <p:nvSpPr>
          <p:cNvPr id="7" name="Slide Number Placeholder 6"/>
          <p:cNvSpPr>
            <a:spLocks noGrp="1"/>
          </p:cNvSpPr>
          <p:nvPr>
            <p:ph type="sldNum" sz="quarter" idx="5"/>
          </p:nvPr>
        </p:nvSpPr>
        <p:spPr>
          <a:xfrm>
            <a:off x="3898332" y="8829825"/>
            <a:ext cx="2981910" cy="464980"/>
          </a:xfrm>
          <a:prstGeom prst="rect">
            <a:avLst/>
          </a:prstGeom>
        </p:spPr>
        <p:txBody>
          <a:bodyPr vert="horz" lIns="91378" tIns="45691" rIns="91378" bIns="45691" rtlCol="0" anchor="b"/>
          <a:lstStyle>
            <a:lvl1pPr algn="r">
              <a:defRPr sz="1100"/>
            </a:lvl1pPr>
          </a:lstStyle>
          <a:p>
            <a:fld id="{21B0B6C4-DA33-49BA-ACC9-D3E0D810C953}" type="slidenum">
              <a:rPr lang="en-US" smtClean="0"/>
              <a:pPr/>
              <a:t>‹#›</a:t>
            </a:fld>
            <a:endParaRPr lang="en-US" dirty="0"/>
          </a:p>
        </p:txBody>
      </p:sp>
    </p:spTree>
    <p:extLst>
      <p:ext uri="{BB962C8B-B14F-4D97-AF65-F5344CB8AC3E}">
        <p14:creationId xmlns:p14="http://schemas.microsoft.com/office/powerpoint/2010/main" val="646963502"/>
      </p:ext>
    </p:extLst>
  </p:cSld>
  <p:clrMap bg1="lt1" tx1="dk1" bg2="lt2" tx2="dk2" accent1="accent1" accent2="accent2" accent3="accent3" accent4="accent4" accent5="accent5" accent6="accent6" hlink="hlink" folHlink="folHlink"/>
  <p:hf ftr="0" dt="0"/>
  <p:notesStyle>
    <a:lvl1pPr marL="0" algn="l" defTabSz="914272" rtl="0" eaLnBrk="1" latinLnBrk="0" hangingPunct="1">
      <a:defRPr sz="1200" kern="1200">
        <a:solidFill>
          <a:schemeClr val="tx1"/>
        </a:solidFill>
        <a:latin typeface="+mn-lt"/>
        <a:ea typeface="+mn-ea"/>
        <a:cs typeface="+mn-cs"/>
      </a:defRPr>
    </a:lvl1pPr>
    <a:lvl2pPr marL="457136" algn="l" defTabSz="914272" rtl="0" eaLnBrk="1" latinLnBrk="0" hangingPunct="1">
      <a:defRPr sz="1200" kern="1200">
        <a:solidFill>
          <a:schemeClr val="tx1"/>
        </a:solidFill>
        <a:latin typeface="+mn-lt"/>
        <a:ea typeface="+mn-ea"/>
        <a:cs typeface="+mn-cs"/>
      </a:defRPr>
    </a:lvl2pPr>
    <a:lvl3pPr marL="914272" algn="l" defTabSz="914272" rtl="0" eaLnBrk="1" latinLnBrk="0" hangingPunct="1">
      <a:defRPr sz="1200" kern="1200">
        <a:solidFill>
          <a:schemeClr val="tx1"/>
        </a:solidFill>
        <a:latin typeface="+mn-lt"/>
        <a:ea typeface="+mn-ea"/>
        <a:cs typeface="+mn-cs"/>
      </a:defRPr>
    </a:lvl3pPr>
    <a:lvl4pPr marL="1371407" algn="l" defTabSz="914272" rtl="0" eaLnBrk="1" latinLnBrk="0" hangingPunct="1">
      <a:defRPr sz="1200" kern="1200">
        <a:solidFill>
          <a:schemeClr val="tx1"/>
        </a:solidFill>
        <a:latin typeface="+mn-lt"/>
        <a:ea typeface="+mn-ea"/>
        <a:cs typeface="+mn-cs"/>
      </a:defRPr>
    </a:lvl4pPr>
    <a:lvl5pPr marL="1828542" algn="l" defTabSz="914272" rtl="0" eaLnBrk="1" latinLnBrk="0" hangingPunct="1">
      <a:defRPr sz="1200" kern="1200">
        <a:solidFill>
          <a:schemeClr val="tx1"/>
        </a:solidFill>
        <a:latin typeface="+mn-lt"/>
        <a:ea typeface="+mn-ea"/>
        <a:cs typeface="+mn-cs"/>
      </a:defRPr>
    </a:lvl5pPr>
    <a:lvl6pPr marL="2285678" algn="l" defTabSz="914272" rtl="0" eaLnBrk="1" latinLnBrk="0" hangingPunct="1">
      <a:defRPr sz="1200" kern="1200">
        <a:solidFill>
          <a:schemeClr val="tx1"/>
        </a:solidFill>
        <a:latin typeface="+mn-lt"/>
        <a:ea typeface="+mn-ea"/>
        <a:cs typeface="+mn-cs"/>
      </a:defRPr>
    </a:lvl6pPr>
    <a:lvl7pPr marL="2742814" algn="l" defTabSz="914272" rtl="0" eaLnBrk="1" latinLnBrk="0" hangingPunct="1">
      <a:defRPr sz="1200" kern="1200">
        <a:solidFill>
          <a:schemeClr val="tx1"/>
        </a:solidFill>
        <a:latin typeface="+mn-lt"/>
        <a:ea typeface="+mn-ea"/>
        <a:cs typeface="+mn-cs"/>
      </a:defRPr>
    </a:lvl7pPr>
    <a:lvl8pPr marL="3199950" algn="l" defTabSz="914272" rtl="0" eaLnBrk="1" latinLnBrk="0" hangingPunct="1">
      <a:defRPr sz="1200" kern="1200">
        <a:solidFill>
          <a:schemeClr val="tx1"/>
        </a:solidFill>
        <a:latin typeface="+mn-lt"/>
        <a:ea typeface="+mn-ea"/>
        <a:cs typeface="+mn-cs"/>
      </a:defRPr>
    </a:lvl8pPr>
    <a:lvl9pPr marL="3657086" algn="l" defTabSz="91427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3600" y="696913"/>
            <a:ext cx="2614613" cy="348615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B0B6C4-DA33-49BA-ACC9-D3E0D810C953}" type="slidenum">
              <a:rPr lang="en-US" smtClean="0"/>
              <a:pPr/>
              <a:t>1</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815718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_WB 2011 Primary Cover">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a:xfrm>
            <a:off x="414670" y="3956861"/>
            <a:ext cx="4508784" cy="3291419"/>
          </a:xfrm>
          <a:prstGeom prst="rect">
            <a:avLst/>
          </a:prstGeom>
        </p:spPr>
        <p:txBody>
          <a:bodyPr lIns="91440" tIns="0" rIns="0" bIns="0" anchor="t" anchorCtr="0">
            <a:noAutofit/>
          </a:bodyPr>
          <a:lstStyle>
            <a:lvl1pPr>
              <a:lnSpc>
                <a:spcPct val="100000"/>
              </a:lnSpc>
              <a:defRPr sz="2700">
                <a:solidFill>
                  <a:schemeClr val="accent2"/>
                </a:solidFill>
              </a:defRPr>
            </a:lvl1pPr>
          </a:lstStyle>
          <a:p>
            <a:r>
              <a:rPr lang="en-US" dirty="0"/>
              <a:t>[Primary Title Slide layout  when used with preprinted blue covers]</a:t>
            </a:r>
          </a:p>
        </p:txBody>
      </p:sp>
      <p:sp>
        <p:nvSpPr>
          <p:cNvPr id="3" name="Subtitle 2"/>
          <p:cNvSpPr>
            <a:spLocks noGrp="1"/>
          </p:cNvSpPr>
          <p:nvPr userDrawn="1">
            <p:ph type="subTitle" idx="1" hasCustomPrompt="1"/>
          </p:nvPr>
        </p:nvSpPr>
        <p:spPr>
          <a:xfrm>
            <a:off x="5422606" y="1101670"/>
            <a:ext cx="1033352" cy="823380"/>
          </a:xfrm>
          <a:prstGeom prst="rect">
            <a:avLst/>
          </a:prstGeom>
        </p:spPr>
        <p:txBody>
          <a:bodyPr lIns="91416" tIns="0" rIns="0" bIns="0">
            <a:noAutofit/>
          </a:bodyPr>
          <a:lstStyle>
            <a:lvl1pPr marL="0" indent="0" algn="l">
              <a:lnSpc>
                <a:spcPct val="100000"/>
              </a:lnSpc>
              <a:buNone/>
              <a:defRPr sz="750" i="0" baseline="0">
                <a:solidFill>
                  <a:schemeClr val="accent2"/>
                </a:solidFill>
                <a:latin typeface="+mj-lt"/>
              </a:defRPr>
            </a:lvl1pPr>
            <a:lvl2pPr marL="342803" indent="0" algn="ctr">
              <a:buNone/>
              <a:defRPr>
                <a:solidFill>
                  <a:schemeClr val="tx1">
                    <a:tint val="75000"/>
                  </a:schemeClr>
                </a:solidFill>
              </a:defRPr>
            </a:lvl2pPr>
            <a:lvl3pPr marL="685606" indent="0" algn="ctr">
              <a:buNone/>
              <a:defRPr>
                <a:solidFill>
                  <a:schemeClr val="tx1">
                    <a:tint val="75000"/>
                  </a:schemeClr>
                </a:solidFill>
              </a:defRPr>
            </a:lvl3pPr>
            <a:lvl4pPr marL="1028410" indent="0" algn="ctr">
              <a:buNone/>
              <a:defRPr>
                <a:solidFill>
                  <a:schemeClr val="tx1">
                    <a:tint val="75000"/>
                  </a:schemeClr>
                </a:solidFill>
              </a:defRPr>
            </a:lvl4pPr>
            <a:lvl5pPr marL="1371213" indent="0" algn="ctr">
              <a:buNone/>
              <a:defRPr>
                <a:solidFill>
                  <a:schemeClr val="tx1">
                    <a:tint val="75000"/>
                  </a:schemeClr>
                </a:solidFill>
              </a:defRPr>
            </a:lvl5pPr>
            <a:lvl6pPr marL="1714016" indent="0" algn="ctr">
              <a:buNone/>
              <a:defRPr>
                <a:solidFill>
                  <a:schemeClr val="tx1">
                    <a:tint val="75000"/>
                  </a:schemeClr>
                </a:solidFill>
              </a:defRPr>
            </a:lvl6pPr>
            <a:lvl7pPr marL="2056819" indent="0" algn="ctr">
              <a:buNone/>
              <a:defRPr>
                <a:solidFill>
                  <a:schemeClr val="tx1">
                    <a:tint val="75000"/>
                  </a:schemeClr>
                </a:solidFill>
              </a:defRPr>
            </a:lvl7pPr>
            <a:lvl8pPr marL="2399622" indent="0" algn="ctr">
              <a:buNone/>
              <a:defRPr>
                <a:solidFill>
                  <a:schemeClr val="tx1">
                    <a:tint val="75000"/>
                  </a:schemeClr>
                </a:solidFill>
              </a:defRPr>
            </a:lvl8pPr>
            <a:lvl9pPr marL="2742425" indent="0" algn="ctr">
              <a:buNone/>
              <a:defRPr>
                <a:solidFill>
                  <a:schemeClr val="tx1">
                    <a:tint val="75000"/>
                  </a:schemeClr>
                </a:solidFill>
              </a:defRPr>
            </a:lvl9pPr>
          </a:lstStyle>
          <a:p>
            <a:r>
              <a:rPr lang="en-US" dirty="0"/>
              <a:t>[Insert Date]</a:t>
            </a:r>
          </a:p>
        </p:txBody>
      </p:sp>
      <p:cxnSp>
        <p:nvCxnSpPr>
          <p:cNvPr id="32" name="Straight Connector 31"/>
          <p:cNvCxnSpPr/>
          <p:nvPr userDrawn="1"/>
        </p:nvCxnSpPr>
        <p:spPr>
          <a:xfrm rot="5400000">
            <a:off x="2188299" y="4379765"/>
            <a:ext cx="6480000" cy="0"/>
          </a:xfrm>
          <a:prstGeom prst="line">
            <a:avLst/>
          </a:prstGeom>
          <a:ln w="12700" cap="flat" cmpd="sng" algn="ctr">
            <a:solidFill>
              <a:schemeClr val="accent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rot="5400000">
            <a:off x="-1359296" y="5835415"/>
            <a:ext cx="3568700" cy="0"/>
          </a:xfrm>
          <a:prstGeom prst="line">
            <a:avLst/>
          </a:prstGeom>
          <a:ln w="25400" cap="flat" cmpd="sng" algn="ctr">
            <a:solidFill>
              <a:schemeClr val="accent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_WB 2011 Body page">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390526" y="134114"/>
            <a:ext cx="6123385" cy="840316"/>
          </a:xfrm>
          <a:prstGeom prst="rect">
            <a:avLst/>
          </a:prstGeom>
        </p:spPr>
        <p:txBody>
          <a:bodyPr vert="horz" lIns="0" tIns="0" rIns="0" bIns="0" rtlCol="0" anchor="b" anchorCtr="0">
            <a:noAutofit/>
          </a:bodyPr>
          <a:lstStyle>
            <a:lvl1pPr>
              <a:lnSpc>
                <a:spcPct val="100000"/>
              </a:lnSpc>
              <a:defRPr/>
            </a:lvl1pPr>
          </a:lstStyle>
          <a:p>
            <a:r>
              <a:rPr lang="en-US" dirty="0"/>
              <a:t>[Body Page]</a:t>
            </a:r>
          </a:p>
        </p:txBody>
      </p:sp>
      <p:sp>
        <p:nvSpPr>
          <p:cNvPr id="6" name="Content Placeholder 5"/>
          <p:cNvSpPr>
            <a:spLocks noGrp="1"/>
          </p:cNvSpPr>
          <p:nvPr>
            <p:ph sz="quarter" idx="10"/>
          </p:nvPr>
        </p:nvSpPr>
        <p:spPr>
          <a:xfrm>
            <a:off x="390906" y="1194816"/>
            <a:ext cx="6124194" cy="7107936"/>
          </a:xfrm>
          <a:prstGeom prst="rect">
            <a:avLst/>
          </a:prstGeom>
        </p:spPr>
        <p:txBody>
          <a:bodyPr tIns="0"/>
          <a:lstStyle>
            <a:lvl1pPr>
              <a:lnSpc>
                <a:spcPct val="100000"/>
              </a:lnSpc>
              <a:spcBef>
                <a:spcPts val="750"/>
              </a:spcBef>
              <a:buNone/>
              <a:defRPr/>
            </a:lvl1pPr>
            <a:lvl2pPr marL="85711" marR="0" indent="-85711" algn="l" defTabSz="342843" rtl="0" eaLnBrk="0" fontAlgn="base" latinLnBrk="0" hangingPunct="0">
              <a:lnSpc>
                <a:spcPct val="100000"/>
              </a:lnSpc>
              <a:spcBef>
                <a:spcPts val="600"/>
              </a:spcBef>
              <a:spcAft>
                <a:spcPts val="0"/>
              </a:spcAft>
              <a:buClrTx/>
              <a:buSzTx/>
              <a:buFont typeface="Arial" pitchFamily="34" charset="0"/>
              <a:buChar char="•"/>
              <a:tabLst/>
              <a:defRPr/>
            </a:lvl2pPr>
            <a:lvl3pPr marL="171422" marR="0" indent="-85711" algn="l" defTabSz="342843" rtl="0" eaLnBrk="0" fontAlgn="base" latinLnBrk="0" hangingPunct="0">
              <a:lnSpc>
                <a:spcPct val="100000"/>
              </a:lnSpc>
              <a:spcBef>
                <a:spcPts val="450"/>
              </a:spcBef>
              <a:spcAft>
                <a:spcPct val="0"/>
              </a:spcAft>
              <a:buClrTx/>
              <a:buSzTx/>
              <a:buFont typeface="Arial" pitchFamily="34" charset="0"/>
              <a:buChar char="•"/>
              <a:tabLst/>
              <a:defRPr/>
            </a:lvl3pPr>
            <a:lvl4pPr marL="257132" marR="0" indent="-85711" algn="l" defTabSz="342843" rtl="0" eaLnBrk="0" fontAlgn="base" latinLnBrk="0" hangingPunct="0">
              <a:lnSpc>
                <a:spcPct val="100000"/>
              </a:lnSpc>
              <a:spcBef>
                <a:spcPts val="300"/>
              </a:spcBef>
              <a:spcAft>
                <a:spcPct val="0"/>
              </a:spcAft>
              <a:buClrTx/>
              <a:buSzTx/>
              <a:buFont typeface="Arial" pitchFamily="34" charset="0"/>
              <a:buChar char="•"/>
              <a:tabLst/>
              <a:defRPr/>
            </a:lvl4pPr>
            <a:lvl5pPr marL="342843" marR="0" indent="-85711" algn="l" defTabSz="342843" rtl="0" eaLnBrk="0" fontAlgn="base" latinLnBrk="0" hangingPunct="0">
              <a:lnSpc>
                <a:spcPct val="100000"/>
              </a:lnSpc>
              <a:spcBef>
                <a:spcPts val="150"/>
              </a:spcBef>
              <a:spcAft>
                <a:spcPct val="0"/>
              </a:spcAft>
              <a:buClrTx/>
              <a:buSzTx/>
              <a:buFont typeface="Arial"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2"/>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962C034-7838-3441-9DF1-16A34B7E3DD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_WB 2011 Side-by-side">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390906" y="134114"/>
            <a:ext cx="6124194" cy="840316"/>
          </a:xfrm>
          <a:prstGeom prst="rect">
            <a:avLst/>
          </a:prstGeom>
        </p:spPr>
        <p:txBody>
          <a:bodyPr vert="horz" lIns="0" tIns="0" rIns="0" bIns="0" rtlCol="0" anchor="b" anchorCtr="0">
            <a:noAutofit/>
          </a:bodyPr>
          <a:lstStyle>
            <a:lvl1pPr>
              <a:lnSpc>
                <a:spcPct val="100000"/>
              </a:lnSpc>
              <a:defRPr/>
            </a:lvl1pPr>
          </a:lstStyle>
          <a:p>
            <a:r>
              <a:rPr lang="en-US" dirty="0"/>
              <a:t>[Vertical Comparison – Text Only]</a:t>
            </a:r>
          </a:p>
        </p:txBody>
      </p:sp>
      <p:sp>
        <p:nvSpPr>
          <p:cNvPr id="10" name="Content Placeholder 3"/>
          <p:cNvSpPr>
            <a:spLocks noGrp="1"/>
          </p:cNvSpPr>
          <p:nvPr>
            <p:ph sz="half" idx="2"/>
          </p:nvPr>
        </p:nvSpPr>
        <p:spPr>
          <a:xfrm>
            <a:off x="390906" y="1194816"/>
            <a:ext cx="2935224" cy="7107936"/>
          </a:xfrm>
          <a:prstGeom prst="rect">
            <a:avLst/>
          </a:prstGeom>
        </p:spPr>
        <p:txBody>
          <a:bodyPr tIns="0" rIns="0">
            <a:noAutofit/>
          </a:bodyPr>
          <a:lstStyle>
            <a:lvl1pPr marL="0" indent="0" algn="l" defTabSz="342843" rtl="0" eaLnBrk="0" fontAlgn="base" hangingPunct="0">
              <a:lnSpc>
                <a:spcPct val="100000"/>
              </a:lnSpc>
              <a:spcBef>
                <a:spcPts val="750"/>
              </a:spcBef>
              <a:spcAft>
                <a:spcPts val="0"/>
              </a:spcAft>
              <a:buFontTx/>
              <a:buNone/>
              <a:defRPr lang="en-US" sz="1125" kern="1200" baseline="0" dirty="0" smtClean="0">
                <a:solidFill>
                  <a:srgbClr val="000000"/>
                </a:solidFill>
                <a:latin typeface="+mn-lt"/>
                <a:ea typeface="ＭＳ Ｐゴシック" pitchFamily="29" charset="-128"/>
                <a:cs typeface="Times New Roman"/>
              </a:defRPr>
            </a:lvl1pPr>
            <a:lvl2pPr marL="85711" marR="0" indent="-85711" algn="l" defTabSz="342843" rtl="0" eaLnBrk="0" fontAlgn="base" latinLnBrk="0" hangingPunct="0">
              <a:lnSpc>
                <a:spcPct val="100000"/>
              </a:lnSpc>
              <a:spcBef>
                <a:spcPts val="600"/>
              </a:spcBef>
              <a:spcAft>
                <a:spcPts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2pPr>
            <a:lvl3pPr marL="171422" marR="0" indent="-85711" algn="l" defTabSz="342843" rtl="0" eaLnBrk="0" fontAlgn="base" latinLnBrk="0" hangingPunct="0">
              <a:lnSpc>
                <a:spcPct val="100000"/>
              </a:lnSpc>
              <a:spcBef>
                <a:spcPts val="450"/>
              </a:spcBef>
              <a:spcAft>
                <a:spcPct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3pPr>
            <a:lvl4pPr marL="257132" marR="0" indent="-85711" algn="l" defTabSz="342843" rtl="0" eaLnBrk="0" fontAlgn="base" latinLnBrk="0" hangingPunct="0">
              <a:lnSpc>
                <a:spcPct val="100000"/>
              </a:lnSpc>
              <a:spcBef>
                <a:spcPts val="300"/>
              </a:spcBef>
              <a:spcAft>
                <a:spcPct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4pPr>
            <a:lvl5pPr marL="342843" marR="0" indent="-85711" algn="l" defTabSz="342843" rtl="0" eaLnBrk="0" fontAlgn="base" latinLnBrk="0" hangingPunct="0">
              <a:lnSpc>
                <a:spcPct val="100000"/>
              </a:lnSpc>
              <a:spcBef>
                <a:spcPts val="150"/>
              </a:spcBef>
              <a:spcAft>
                <a:spcPct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half" idx="16"/>
          </p:nvPr>
        </p:nvSpPr>
        <p:spPr>
          <a:xfrm>
            <a:off x="3579876" y="1194816"/>
            <a:ext cx="2935224" cy="7107936"/>
          </a:xfrm>
          <a:prstGeom prst="rect">
            <a:avLst/>
          </a:prstGeom>
        </p:spPr>
        <p:txBody>
          <a:bodyPr tIns="0" rIns="0">
            <a:noAutofit/>
          </a:bodyPr>
          <a:lstStyle>
            <a:lvl1pPr marL="0" indent="0" algn="l" defTabSz="342843" rtl="0" eaLnBrk="0" fontAlgn="base" hangingPunct="0">
              <a:lnSpc>
                <a:spcPct val="100000"/>
              </a:lnSpc>
              <a:spcBef>
                <a:spcPts val="750"/>
              </a:spcBef>
              <a:spcAft>
                <a:spcPts val="0"/>
              </a:spcAft>
              <a:buFontTx/>
              <a:buNone/>
              <a:defRPr sz="1125">
                <a:latin typeface="+mj-lt"/>
              </a:defRPr>
            </a:lvl1pPr>
            <a:lvl2pPr marL="85711" marR="0" indent="-85711" algn="l" defTabSz="342843" rtl="0" eaLnBrk="0" fontAlgn="base" latinLnBrk="0" hangingPunct="0">
              <a:lnSpc>
                <a:spcPct val="100000"/>
              </a:lnSpc>
              <a:spcBef>
                <a:spcPts val="600"/>
              </a:spcBef>
              <a:spcAft>
                <a:spcPts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2pPr>
            <a:lvl3pPr marL="171422" marR="0" indent="-85711" algn="l" defTabSz="342843" rtl="0" eaLnBrk="0" fontAlgn="base" latinLnBrk="0" hangingPunct="0">
              <a:lnSpc>
                <a:spcPct val="100000"/>
              </a:lnSpc>
              <a:spcBef>
                <a:spcPts val="450"/>
              </a:spcBef>
              <a:spcAft>
                <a:spcPct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3pPr>
            <a:lvl4pPr marL="257132" marR="0" indent="-85711" algn="l" defTabSz="342843" rtl="0" eaLnBrk="0" fontAlgn="base" latinLnBrk="0" hangingPunct="0">
              <a:lnSpc>
                <a:spcPct val="100000"/>
              </a:lnSpc>
              <a:spcBef>
                <a:spcPts val="300"/>
              </a:spcBef>
              <a:spcAft>
                <a:spcPct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4pPr>
            <a:lvl5pPr marL="342843" marR="0" indent="-85711" algn="l" defTabSz="342843" rtl="0" eaLnBrk="0" fontAlgn="base" latinLnBrk="0" hangingPunct="0">
              <a:lnSpc>
                <a:spcPct val="100000"/>
              </a:lnSpc>
              <a:spcBef>
                <a:spcPts val="150"/>
              </a:spcBef>
              <a:spcAft>
                <a:spcPct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2"/>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962C034-7838-3441-9DF1-16A34B7E3DD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_WB 2011 Side-by-side with subheaders">
    <p:spTree>
      <p:nvGrpSpPr>
        <p:cNvPr id="1" name=""/>
        <p:cNvGrpSpPr/>
        <p:nvPr/>
      </p:nvGrpSpPr>
      <p:grpSpPr>
        <a:xfrm>
          <a:off x="0" y="0"/>
          <a:ext cx="0" cy="0"/>
          <a:chOff x="0" y="0"/>
          <a:chExt cx="0" cy="0"/>
        </a:xfrm>
      </p:grpSpPr>
      <p:sp>
        <p:nvSpPr>
          <p:cNvPr id="20" name="Title Placeholder 1"/>
          <p:cNvSpPr>
            <a:spLocks noGrp="1"/>
          </p:cNvSpPr>
          <p:nvPr>
            <p:ph type="title" hasCustomPrompt="1"/>
          </p:nvPr>
        </p:nvSpPr>
        <p:spPr>
          <a:xfrm>
            <a:off x="390906" y="134114"/>
            <a:ext cx="6124194" cy="840316"/>
          </a:xfrm>
          <a:prstGeom prst="rect">
            <a:avLst/>
          </a:prstGeom>
        </p:spPr>
        <p:txBody>
          <a:bodyPr vert="horz" lIns="0" tIns="0" rIns="0" bIns="0" rtlCol="0" anchor="b" anchorCtr="0">
            <a:noAutofit/>
          </a:bodyPr>
          <a:lstStyle>
            <a:lvl1pPr>
              <a:lnSpc>
                <a:spcPct val="100000"/>
              </a:lnSpc>
              <a:defRPr/>
            </a:lvl1pPr>
          </a:lstStyle>
          <a:p>
            <a:r>
              <a:rPr lang="en-US" dirty="0"/>
              <a:t>[Vertical Comparison]</a:t>
            </a:r>
          </a:p>
        </p:txBody>
      </p:sp>
      <p:sp>
        <p:nvSpPr>
          <p:cNvPr id="8" name="Content Placeholder 3"/>
          <p:cNvSpPr>
            <a:spLocks noGrp="1"/>
          </p:cNvSpPr>
          <p:nvPr>
            <p:ph sz="half" idx="2"/>
          </p:nvPr>
        </p:nvSpPr>
        <p:spPr>
          <a:xfrm>
            <a:off x="390906" y="1901956"/>
            <a:ext cx="2935224" cy="6412313"/>
          </a:xfrm>
          <a:prstGeom prst="rect">
            <a:avLst/>
          </a:prstGeom>
        </p:spPr>
        <p:txBody>
          <a:bodyPr lIns="0" rIns="0">
            <a:noAutofit/>
          </a:bodyPr>
          <a:lstStyle>
            <a:lvl1pPr marL="0" indent="0" algn="l" defTabSz="342843" rtl="0" eaLnBrk="0" fontAlgn="base" hangingPunct="0">
              <a:lnSpc>
                <a:spcPct val="100000"/>
              </a:lnSpc>
              <a:spcBef>
                <a:spcPts val="750"/>
              </a:spcBef>
              <a:spcAft>
                <a:spcPts val="0"/>
              </a:spcAft>
              <a:buFontTx/>
              <a:buNone/>
              <a:defRPr sz="1125">
                <a:latin typeface="+mj-lt"/>
              </a:defRPr>
            </a:lvl1pPr>
            <a:lvl2pPr marL="85711" marR="0" indent="-85711" algn="l" defTabSz="342843" rtl="0" eaLnBrk="0" fontAlgn="base" latinLnBrk="0" hangingPunct="0">
              <a:lnSpc>
                <a:spcPct val="100000"/>
              </a:lnSpc>
              <a:spcBef>
                <a:spcPts val="600"/>
              </a:spcBef>
              <a:spcAft>
                <a:spcPts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2pPr>
            <a:lvl3pPr marL="171422" marR="0" indent="-85711" algn="l" defTabSz="342843" rtl="0" eaLnBrk="0" fontAlgn="base" latinLnBrk="0" hangingPunct="0">
              <a:lnSpc>
                <a:spcPct val="100000"/>
              </a:lnSpc>
              <a:spcBef>
                <a:spcPts val="450"/>
              </a:spcBef>
              <a:spcAft>
                <a:spcPct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3pPr>
            <a:lvl4pPr marL="257132" marR="0" indent="-85711" algn="l" defTabSz="342843" rtl="0" eaLnBrk="0" fontAlgn="base" latinLnBrk="0" hangingPunct="0">
              <a:lnSpc>
                <a:spcPct val="100000"/>
              </a:lnSpc>
              <a:spcBef>
                <a:spcPts val="300"/>
              </a:spcBef>
              <a:spcAft>
                <a:spcPct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4pPr>
            <a:lvl5pPr marL="342843" marR="0" indent="-85711" algn="l" defTabSz="342843" rtl="0" eaLnBrk="0" fontAlgn="base" latinLnBrk="0" hangingPunct="0">
              <a:lnSpc>
                <a:spcPct val="100000"/>
              </a:lnSpc>
              <a:spcBef>
                <a:spcPts val="150"/>
              </a:spcBef>
              <a:spcAft>
                <a:spcPct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16"/>
          </p:nvPr>
        </p:nvSpPr>
        <p:spPr>
          <a:xfrm>
            <a:off x="3579876" y="1901952"/>
            <a:ext cx="2935224" cy="6412992"/>
          </a:xfrm>
          <a:prstGeom prst="rect">
            <a:avLst/>
          </a:prstGeom>
        </p:spPr>
        <p:txBody>
          <a:bodyPr rIns="0">
            <a:noAutofit/>
          </a:bodyPr>
          <a:lstStyle>
            <a:lvl1pPr marL="0" indent="0" algn="l" defTabSz="342843" rtl="0" eaLnBrk="0" fontAlgn="base" hangingPunct="0">
              <a:lnSpc>
                <a:spcPct val="100000"/>
              </a:lnSpc>
              <a:spcBef>
                <a:spcPts val="750"/>
              </a:spcBef>
              <a:spcAft>
                <a:spcPts val="0"/>
              </a:spcAft>
              <a:buFontTx/>
              <a:buNone/>
              <a:defRPr sz="1125">
                <a:latin typeface="+mj-lt"/>
              </a:defRPr>
            </a:lvl1pPr>
            <a:lvl2pPr marL="85711" marR="0" indent="-85711" algn="l" defTabSz="342843" rtl="0" eaLnBrk="0" fontAlgn="base" latinLnBrk="0" hangingPunct="0">
              <a:lnSpc>
                <a:spcPct val="100000"/>
              </a:lnSpc>
              <a:spcBef>
                <a:spcPts val="600"/>
              </a:spcBef>
              <a:spcAft>
                <a:spcPts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2pPr>
            <a:lvl3pPr marL="171422" marR="0" indent="-85711" algn="l" defTabSz="342843" rtl="0" eaLnBrk="0" fontAlgn="base" latinLnBrk="0" hangingPunct="0">
              <a:lnSpc>
                <a:spcPct val="100000"/>
              </a:lnSpc>
              <a:spcBef>
                <a:spcPts val="450"/>
              </a:spcBef>
              <a:spcAft>
                <a:spcPct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3pPr>
            <a:lvl4pPr marL="257132" marR="0" indent="-85711" algn="l" defTabSz="342843" rtl="0" eaLnBrk="0" fontAlgn="base" latinLnBrk="0" hangingPunct="0">
              <a:lnSpc>
                <a:spcPct val="100000"/>
              </a:lnSpc>
              <a:spcBef>
                <a:spcPts val="300"/>
              </a:spcBef>
              <a:spcAft>
                <a:spcPct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4pPr>
            <a:lvl5pPr marL="342843" marR="0" indent="-85711" algn="l" defTabSz="342843" rtl="0" eaLnBrk="0" fontAlgn="base" latinLnBrk="0" hangingPunct="0">
              <a:lnSpc>
                <a:spcPct val="100000"/>
              </a:lnSpc>
              <a:spcBef>
                <a:spcPts val="150"/>
              </a:spcBef>
              <a:spcAft>
                <a:spcPct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7" hasCustomPrompt="1"/>
          </p:nvPr>
        </p:nvSpPr>
        <p:spPr>
          <a:xfrm>
            <a:off x="390906" y="1194816"/>
            <a:ext cx="2935224" cy="609600"/>
          </a:xfrm>
          <a:prstGeom prst="rect">
            <a:avLst/>
          </a:prstGeom>
        </p:spPr>
        <p:txBody>
          <a:bodyPr tIns="18288" bIns="18288" anchor="ctr"/>
          <a:lstStyle>
            <a:lvl1pPr>
              <a:lnSpc>
                <a:spcPct val="100000"/>
              </a:lnSpc>
              <a:buFontTx/>
              <a:buNone/>
              <a:defRPr b="1">
                <a:solidFill>
                  <a:schemeClr val="accent3"/>
                </a:solidFill>
              </a:defRPr>
            </a:lvl1pPr>
          </a:lstStyle>
          <a:p>
            <a:pPr lvl="0"/>
            <a:r>
              <a:rPr lang="en-US" dirty="0"/>
              <a:t>[Run “Header” macro]</a:t>
            </a:r>
          </a:p>
        </p:txBody>
      </p:sp>
      <p:sp>
        <p:nvSpPr>
          <p:cNvPr id="11" name="Content Placeholder 9"/>
          <p:cNvSpPr>
            <a:spLocks noGrp="1"/>
          </p:cNvSpPr>
          <p:nvPr>
            <p:ph sz="quarter" idx="18" hasCustomPrompt="1"/>
          </p:nvPr>
        </p:nvSpPr>
        <p:spPr>
          <a:xfrm>
            <a:off x="3579876" y="1194816"/>
            <a:ext cx="2935224" cy="609600"/>
          </a:xfrm>
          <a:prstGeom prst="rect">
            <a:avLst/>
          </a:prstGeom>
        </p:spPr>
        <p:txBody>
          <a:bodyPr tIns="18288" bIns="18288" anchor="ctr"/>
          <a:lstStyle>
            <a:lvl1pPr>
              <a:lnSpc>
                <a:spcPct val="100000"/>
              </a:lnSpc>
              <a:buFontTx/>
              <a:buNone/>
              <a:defRPr b="1">
                <a:solidFill>
                  <a:schemeClr val="accent3"/>
                </a:solidFill>
              </a:defRPr>
            </a:lvl1pPr>
          </a:lstStyle>
          <a:p>
            <a:pPr lvl="0"/>
            <a:r>
              <a:rPr lang="en-US" dirty="0"/>
              <a:t>[Run “Header” macro]</a:t>
            </a:r>
          </a:p>
        </p:txBody>
      </p:sp>
      <p:sp>
        <p:nvSpPr>
          <p:cNvPr id="7" name="Slide Number Placeholder 2"/>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962C034-7838-3441-9DF1-16A34B7E3DD4}"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_WB 2011 Uneven vertical comparison">
    <p:spTree>
      <p:nvGrpSpPr>
        <p:cNvPr id="1" name=""/>
        <p:cNvGrpSpPr/>
        <p:nvPr/>
      </p:nvGrpSpPr>
      <p:grpSpPr>
        <a:xfrm>
          <a:off x="0" y="0"/>
          <a:ext cx="0" cy="0"/>
          <a:chOff x="0" y="0"/>
          <a:chExt cx="0" cy="0"/>
        </a:xfrm>
      </p:grpSpPr>
      <p:sp>
        <p:nvSpPr>
          <p:cNvPr id="20" name="Title Placeholder 1"/>
          <p:cNvSpPr>
            <a:spLocks noGrp="1"/>
          </p:cNvSpPr>
          <p:nvPr>
            <p:ph type="title" hasCustomPrompt="1"/>
          </p:nvPr>
        </p:nvSpPr>
        <p:spPr>
          <a:xfrm>
            <a:off x="390906" y="134114"/>
            <a:ext cx="6124194" cy="840316"/>
          </a:xfrm>
          <a:prstGeom prst="rect">
            <a:avLst/>
          </a:prstGeom>
        </p:spPr>
        <p:txBody>
          <a:bodyPr vert="horz" lIns="0" tIns="0" rIns="0" bIns="0" rtlCol="0" anchor="b" anchorCtr="0">
            <a:noAutofit/>
          </a:bodyPr>
          <a:lstStyle>
            <a:lvl1pPr>
              <a:lnSpc>
                <a:spcPct val="100000"/>
              </a:lnSpc>
              <a:defRPr/>
            </a:lvl1pPr>
          </a:lstStyle>
          <a:p>
            <a:r>
              <a:rPr lang="en-US" dirty="0"/>
              <a:t>[Un Even Vertical Comparison]</a:t>
            </a:r>
          </a:p>
        </p:txBody>
      </p:sp>
      <p:sp>
        <p:nvSpPr>
          <p:cNvPr id="8" name="Content Placeholder 3"/>
          <p:cNvSpPr>
            <a:spLocks noGrp="1"/>
          </p:cNvSpPr>
          <p:nvPr>
            <p:ph sz="half" idx="2"/>
          </p:nvPr>
        </p:nvSpPr>
        <p:spPr>
          <a:xfrm>
            <a:off x="390907" y="1901952"/>
            <a:ext cx="4376733" cy="6412992"/>
          </a:xfrm>
          <a:prstGeom prst="rect">
            <a:avLst/>
          </a:prstGeom>
        </p:spPr>
        <p:txBody>
          <a:bodyPr>
            <a:noAutofit/>
          </a:bodyPr>
          <a:lstStyle>
            <a:lvl1pPr marL="0" indent="0" algn="l" defTabSz="342843" rtl="0" eaLnBrk="0" fontAlgn="base" hangingPunct="0">
              <a:lnSpc>
                <a:spcPct val="100000"/>
              </a:lnSpc>
              <a:spcBef>
                <a:spcPts val="750"/>
              </a:spcBef>
              <a:spcAft>
                <a:spcPts val="0"/>
              </a:spcAft>
              <a:buFontTx/>
              <a:buNone/>
              <a:defRPr sz="1125">
                <a:latin typeface="+mj-lt"/>
              </a:defRPr>
            </a:lvl1pPr>
            <a:lvl2pPr marL="85711" marR="0" indent="-85711" algn="l" defTabSz="342843" rtl="0" eaLnBrk="0" fontAlgn="base" latinLnBrk="0" hangingPunct="0">
              <a:lnSpc>
                <a:spcPct val="100000"/>
              </a:lnSpc>
              <a:spcBef>
                <a:spcPts val="600"/>
              </a:spcBef>
              <a:spcAft>
                <a:spcPts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2pPr>
            <a:lvl3pPr marL="171422" marR="0" indent="-85711" algn="l" defTabSz="342843" rtl="0" eaLnBrk="0" fontAlgn="base" latinLnBrk="0" hangingPunct="0">
              <a:lnSpc>
                <a:spcPct val="100000"/>
              </a:lnSpc>
              <a:spcBef>
                <a:spcPts val="450"/>
              </a:spcBef>
              <a:spcAft>
                <a:spcPct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3pPr>
            <a:lvl4pPr marL="257132" marR="0" indent="-85711" algn="l" defTabSz="342843" rtl="0" eaLnBrk="0" fontAlgn="base" latinLnBrk="0" hangingPunct="0">
              <a:lnSpc>
                <a:spcPct val="100000"/>
              </a:lnSpc>
              <a:spcBef>
                <a:spcPts val="300"/>
              </a:spcBef>
              <a:spcAft>
                <a:spcPct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4pPr>
            <a:lvl5pPr marL="342843" marR="0" indent="-85711" algn="l" defTabSz="342843" rtl="0" eaLnBrk="0" fontAlgn="base" latinLnBrk="0" hangingPunct="0">
              <a:lnSpc>
                <a:spcPct val="100000"/>
              </a:lnSpc>
              <a:spcBef>
                <a:spcPts val="150"/>
              </a:spcBef>
              <a:spcAft>
                <a:spcPct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16"/>
          </p:nvPr>
        </p:nvSpPr>
        <p:spPr>
          <a:xfrm>
            <a:off x="5021386" y="1901952"/>
            <a:ext cx="1493714" cy="6412992"/>
          </a:xfrm>
          <a:prstGeom prst="rect">
            <a:avLst/>
          </a:prstGeom>
        </p:spPr>
        <p:txBody>
          <a:bodyPr>
            <a:noAutofit/>
          </a:bodyPr>
          <a:lstStyle>
            <a:lvl1pPr marL="0" indent="0" algn="l" defTabSz="342843" rtl="0" eaLnBrk="0" fontAlgn="base" hangingPunct="0">
              <a:lnSpc>
                <a:spcPct val="100000"/>
              </a:lnSpc>
              <a:spcBef>
                <a:spcPts val="750"/>
              </a:spcBef>
              <a:spcAft>
                <a:spcPts val="0"/>
              </a:spcAft>
              <a:buFontTx/>
              <a:buNone/>
              <a:defRPr sz="1125">
                <a:latin typeface="+mj-lt"/>
              </a:defRPr>
            </a:lvl1pPr>
            <a:lvl2pPr marL="85711" marR="0" indent="-85711" algn="l" defTabSz="342843" rtl="0" eaLnBrk="0" fontAlgn="base" latinLnBrk="0" hangingPunct="0">
              <a:lnSpc>
                <a:spcPct val="100000"/>
              </a:lnSpc>
              <a:spcBef>
                <a:spcPts val="600"/>
              </a:spcBef>
              <a:spcAft>
                <a:spcPts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2pPr>
            <a:lvl3pPr marL="171422" marR="0" indent="-85711" algn="l" defTabSz="342843" rtl="0" eaLnBrk="0" fontAlgn="base" latinLnBrk="0" hangingPunct="0">
              <a:lnSpc>
                <a:spcPct val="100000"/>
              </a:lnSpc>
              <a:spcBef>
                <a:spcPts val="450"/>
              </a:spcBef>
              <a:spcAft>
                <a:spcPct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3pPr>
            <a:lvl4pPr marL="257132" marR="0" indent="-85711" algn="l" defTabSz="342843" rtl="0" eaLnBrk="0" fontAlgn="base" latinLnBrk="0" hangingPunct="0">
              <a:lnSpc>
                <a:spcPct val="100000"/>
              </a:lnSpc>
              <a:spcBef>
                <a:spcPts val="300"/>
              </a:spcBef>
              <a:spcAft>
                <a:spcPct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4pPr>
            <a:lvl5pPr marL="342843" marR="0" indent="-85711" algn="l" defTabSz="342843" rtl="0" eaLnBrk="0" fontAlgn="base" latinLnBrk="0" hangingPunct="0">
              <a:lnSpc>
                <a:spcPct val="100000"/>
              </a:lnSpc>
              <a:spcBef>
                <a:spcPts val="150"/>
              </a:spcBef>
              <a:spcAft>
                <a:spcPct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able Placeholder 5"/>
          <p:cNvSpPr>
            <a:spLocks noGrp="1"/>
          </p:cNvSpPr>
          <p:nvPr>
            <p:ph type="tbl" sz="quarter" idx="17" hasCustomPrompt="1"/>
          </p:nvPr>
        </p:nvSpPr>
        <p:spPr>
          <a:xfrm>
            <a:off x="390906" y="1194816"/>
            <a:ext cx="4376866" cy="609600"/>
          </a:xfrm>
          <a:prstGeom prst="rect">
            <a:avLst/>
          </a:prstGeom>
        </p:spPr>
        <p:txBody>
          <a:bodyPr tIns="16843" bIns="16843" anchor="ctr" anchorCtr="0"/>
          <a:lstStyle>
            <a:lvl1pPr>
              <a:lnSpc>
                <a:spcPct val="100000"/>
              </a:lnSpc>
              <a:buFontTx/>
              <a:buNone/>
              <a:defRPr b="1">
                <a:solidFill>
                  <a:schemeClr val="accent3"/>
                </a:solidFill>
              </a:defRPr>
            </a:lvl1pPr>
          </a:lstStyle>
          <a:p>
            <a:r>
              <a:rPr lang="en-US" dirty="0"/>
              <a:t>[Run “Header” macro]</a:t>
            </a:r>
          </a:p>
        </p:txBody>
      </p:sp>
      <p:sp>
        <p:nvSpPr>
          <p:cNvPr id="6" name="Table Placeholder 5"/>
          <p:cNvSpPr>
            <a:spLocks noGrp="1"/>
          </p:cNvSpPr>
          <p:nvPr>
            <p:ph type="tbl" sz="quarter" idx="18" hasCustomPrompt="1"/>
          </p:nvPr>
        </p:nvSpPr>
        <p:spPr>
          <a:xfrm>
            <a:off x="5021386" y="1194816"/>
            <a:ext cx="1493714" cy="609600"/>
          </a:xfrm>
          <a:prstGeom prst="rect">
            <a:avLst/>
          </a:prstGeom>
        </p:spPr>
        <p:txBody>
          <a:bodyPr tIns="16843" bIns="16843" anchor="ctr" anchorCtr="0"/>
          <a:lstStyle>
            <a:lvl1pPr marL="0" marR="0" indent="0" algn="l" defTabSz="685606" rtl="0" eaLnBrk="1" fontAlgn="auto" latinLnBrk="0" hangingPunct="1">
              <a:lnSpc>
                <a:spcPct val="100000"/>
              </a:lnSpc>
              <a:spcBef>
                <a:spcPts val="900"/>
              </a:spcBef>
              <a:spcAft>
                <a:spcPts val="0"/>
              </a:spcAft>
              <a:buClr>
                <a:schemeClr val="accent1"/>
              </a:buClr>
              <a:buSzTx/>
              <a:buFontTx/>
              <a:buNone/>
              <a:tabLst/>
              <a:defRPr b="1">
                <a:solidFill>
                  <a:schemeClr val="accent3"/>
                </a:solidFill>
              </a:defRPr>
            </a:lvl1pPr>
          </a:lstStyle>
          <a:p>
            <a:pPr lvl="0"/>
            <a:r>
              <a:rPr lang="en-US" dirty="0"/>
              <a:t>[Run “Header” macro]</a:t>
            </a:r>
          </a:p>
        </p:txBody>
      </p:sp>
      <p:sp>
        <p:nvSpPr>
          <p:cNvPr id="7" name="Slide Number Placeholder 2"/>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962C034-7838-3441-9DF1-16A34B7E3DD4}"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_WB 2011 4 up comparison">
    <p:spTree>
      <p:nvGrpSpPr>
        <p:cNvPr id="1" name=""/>
        <p:cNvGrpSpPr/>
        <p:nvPr/>
      </p:nvGrpSpPr>
      <p:grpSpPr>
        <a:xfrm>
          <a:off x="0" y="0"/>
          <a:ext cx="0" cy="0"/>
          <a:chOff x="0" y="0"/>
          <a:chExt cx="0" cy="0"/>
        </a:xfrm>
      </p:grpSpPr>
      <p:sp>
        <p:nvSpPr>
          <p:cNvPr id="18" name="Title Placeholder 1"/>
          <p:cNvSpPr>
            <a:spLocks noGrp="1"/>
          </p:cNvSpPr>
          <p:nvPr>
            <p:ph type="title" hasCustomPrompt="1"/>
          </p:nvPr>
        </p:nvSpPr>
        <p:spPr>
          <a:xfrm>
            <a:off x="390906" y="134114"/>
            <a:ext cx="6124194" cy="840316"/>
          </a:xfrm>
          <a:prstGeom prst="rect">
            <a:avLst/>
          </a:prstGeom>
        </p:spPr>
        <p:txBody>
          <a:bodyPr vert="horz" lIns="0" tIns="0" rIns="0" bIns="0" rtlCol="0" anchor="b" anchorCtr="0">
            <a:noAutofit/>
          </a:bodyPr>
          <a:lstStyle>
            <a:lvl1pPr>
              <a:lnSpc>
                <a:spcPct val="100000"/>
              </a:lnSpc>
              <a:defRPr/>
            </a:lvl1pPr>
          </a:lstStyle>
          <a:p>
            <a:r>
              <a:rPr lang="en-US" dirty="0"/>
              <a:t>[Quad Comparison]</a:t>
            </a:r>
          </a:p>
        </p:txBody>
      </p:sp>
      <p:sp>
        <p:nvSpPr>
          <p:cNvPr id="15" name="Content Placeholder 3"/>
          <p:cNvSpPr>
            <a:spLocks noGrp="1"/>
          </p:cNvSpPr>
          <p:nvPr>
            <p:ph sz="half" idx="2"/>
          </p:nvPr>
        </p:nvSpPr>
        <p:spPr>
          <a:xfrm>
            <a:off x="390906" y="1906535"/>
            <a:ext cx="2935224" cy="2776288"/>
          </a:xfrm>
          <a:prstGeom prst="rect">
            <a:avLst/>
          </a:prstGeom>
        </p:spPr>
        <p:txBody>
          <a:bodyPr>
            <a:noAutofit/>
          </a:bodyPr>
          <a:lstStyle>
            <a:lvl1pPr marL="0" indent="0" algn="l" defTabSz="342843" rtl="0" eaLnBrk="0" fontAlgn="base" hangingPunct="0">
              <a:lnSpc>
                <a:spcPct val="100000"/>
              </a:lnSpc>
              <a:spcBef>
                <a:spcPts val="750"/>
              </a:spcBef>
              <a:spcAft>
                <a:spcPts val="0"/>
              </a:spcAft>
              <a:buFontTx/>
              <a:buNone/>
              <a:defRPr sz="1125">
                <a:latin typeface="+mj-lt"/>
              </a:defRPr>
            </a:lvl1pPr>
            <a:lvl2pPr marL="85711" marR="0" indent="-85711" algn="l" defTabSz="342843" rtl="0" eaLnBrk="0" fontAlgn="base" latinLnBrk="0" hangingPunct="0">
              <a:lnSpc>
                <a:spcPct val="100000"/>
              </a:lnSpc>
              <a:spcBef>
                <a:spcPts val="600"/>
              </a:spcBef>
              <a:spcAft>
                <a:spcPts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2pPr>
            <a:lvl3pPr marL="171422" marR="0" indent="-85711" algn="l" defTabSz="342843" rtl="0" eaLnBrk="0" fontAlgn="base" latinLnBrk="0" hangingPunct="0">
              <a:lnSpc>
                <a:spcPct val="100000"/>
              </a:lnSpc>
              <a:spcBef>
                <a:spcPts val="450"/>
              </a:spcBef>
              <a:spcAft>
                <a:spcPct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3pPr>
            <a:lvl4pPr marL="257132" marR="0" indent="-85711" algn="l" defTabSz="342843" rtl="0" eaLnBrk="0" fontAlgn="base" latinLnBrk="0" hangingPunct="0">
              <a:lnSpc>
                <a:spcPct val="100000"/>
              </a:lnSpc>
              <a:spcBef>
                <a:spcPts val="300"/>
              </a:spcBef>
              <a:spcAft>
                <a:spcPct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4pPr>
            <a:lvl5pPr marL="342843" marR="0" indent="-85711" algn="l" defTabSz="342843" rtl="0" eaLnBrk="0" fontAlgn="base" latinLnBrk="0" hangingPunct="0">
              <a:lnSpc>
                <a:spcPct val="100000"/>
              </a:lnSpc>
              <a:spcBef>
                <a:spcPts val="150"/>
              </a:spcBef>
              <a:spcAft>
                <a:spcPct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16"/>
          </p:nvPr>
        </p:nvSpPr>
        <p:spPr>
          <a:xfrm>
            <a:off x="3579876" y="1901952"/>
            <a:ext cx="2935224" cy="2776288"/>
          </a:xfrm>
          <a:prstGeom prst="rect">
            <a:avLst/>
          </a:prstGeom>
        </p:spPr>
        <p:txBody>
          <a:bodyPr>
            <a:noAutofit/>
          </a:bodyPr>
          <a:lstStyle>
            <a:lvl1pPr marL="0" indent="0" algn="l" defTabSz="342843" rtl="0" eaLnBrk="0" fontAlgn="base" hangingPunct="0">
              <a:lnSpc>
                <a:spcPct val="100000"/>
              </a:lnSpc>
              <a:spcBef>
                <a:spcPts val="750"/>
              </a:spcBef>
              <a:spcAft>
                <a:spcPts val="0"/>
              </a:spcAft>
              <a:buFontTx/>
              <a:buNone/>
              <a:defRPr sz="1125">
                <a:latin typeface="+mj-lt"/>
              </a:defRPr>
            </a:lvl1pPr>
            <a:lvl2pPr marL="85711" marR="0" indent="-85711" algn="l" defTabSz="342843" rtl="0" eaLnBrk="0" fontAlgn="base" latinLnBrk="0" hangingPunct="0">
              <a:lnSpc>
                <a:spcPct val="100000"/>
              </a:lnSpc>
              <a:spcBef>
                <a:spcPts val="600"/>
              </a:spcBef>
              <a:spcAft>
                <a:spcPts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2pPr>
            <a:lvl3pPr marL="171422" marR="0" indent="-85711" algn="l" defTabSz="342843" rtl="0" eaLnBrk="0" fontAlgn="base" latinLnBrk="0" hangingPunct="0">
              <a:lnSpc>
                <a:spcPct val="100000"/>
              </a:lnSpc>
              <a:spcBef>
                <a:spcPts val="450"/>
              </a:spcBef>
              <a:spcAft>
                <a:spcPct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3pPr>
            <a:lvl4pPr marL="257132" marR="0" indent="-85711" algn="l" defTabSz="342843" rtl="0" eaLnBrk="0" fontAlgn="base" latinLnBrk="0" hangingPunct="0">
              <a:lnSpc>
                <a:spcPct val="100000"/>
              </a:lnSpc>
              <a:spcBef>
                <a:spcPts val="300"/>
              </a:spcBef>
              <a:spcAft>
                <a:spcPct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4pPr>
            <a:lvl5pPr marL="342843" marR="0" indent="-85711" algn="l" defTabSz="342843" rtl="0" eaLnBrk="0" fontAlgn="base" latinLnBrk="0" hangingPunct="0">
              <a:lnSpc>
                <a:spcPct val="100000"/>
              </a:lnSpc>
              <a:spcBef>
                <a:spcPts val="150"/>
              </a:spcBef>
              <a:spcAft>
                <a:spcPct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
          <p:cNvSpPr>
            <a:spLocks noGrp="1"/>
          </p:cNvSpPr>
          <p:nvPr>
            <p:ph sz="half" idx="19"/>
          </p:nvPr>
        </p:nvSpPr>
        <p:spPr>
          <a:xfrm>
            <a:off x="390906" y="5521045"/>
            <a:ext cx="2935224" cy="2776288"/>
          </a:xfrm>
          <a:prstGeom prst="rect">
            <a:avLst/>
          </a:prstGeom>
        </p:spPr>
        <p:txBody>
          <a:bodyPr>
            <a:noAutofit/>
          </a:bodyPr>
          <a:lstStyle>
            <a:lvl1pPr marL="0" indent="0" algn="l" defTabSz="342843" rtl="0" eaLnBrk="0" fontAlgn="base" hangingPunct="0">
              <a:lnSpc>
                <a:spcPct val="100000"/>
              </a:lnSpc>
              <a:spcBef>
                <a:spcPts val="750"/>
              </a:spcBef>
              <a:spcAft>
                <a:spcPts val="0"/>
              </a:spcAft>
              <a:buFontTx/>
              <a:buNone/>
              <a:defRPr sz="1125">
                <a:latin typeface="+mj-lt"/>
              </a:defRPr>
            </a:lvl1pPr>
            <a:lvl2pPr marL="85711" marR="0" indent="-85711" algn="l" defTabSz="342843" rtl="0" eaLnBrk="0" fontAlgn="base" latinLnBrk="0" hangingPunct="0">
              <a:lnSpc>
                <a:spcPct val="100000"/>
              </a:lnSpc>
              <a:spcBef>
                <a:spcPts val="600"/>
              </a:spcBef>
              <a:spcAft>
                <a:spcPts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2pPr>
            <a:lvl3pPr marL="171422" marR="0" indent="-85711" algn="l" defTabSz="342843" rtl="0" eaLnBrk="0" fontAlgn="base" latinLnBrk="0" hangingPunct="0">
              <a:lnSpc>
                <a:spcPct val="100000"/>
              </a:lnSpc>
              <a:spcBef>
                <a:spcPts val="450"/>
              </a:spcBef>
              <a:spcAft>
                <a:spcPct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3pPr>
            <a:lvl4pPr marL="257132" marR="0" indent="-85711" algn="l" defTabSz="342843" rtl="0" eaLnBrk="0" fontAlgn="base" latinLnBrk="0" hangingPunct="0">
              <a:lnSpc>
                <a:spcPct val="100000"/>
              </a:lnSpc>
              <a:spcBef>
                <a:spcPts val="300"/>
              </a:spcBef>
              <a:spcAft>
                <a:spcPct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4pPr>
            <a:lvl5pPr marL="342843" marR="0" indent="-85711" algn="l" defTabSz="342843" rtl="0" eaLnBrk="0" fontAlgn="base" latinLnBrk="0" hangingPunct="0">
              <a:lnSpc>
                <a:spcPct val="100000"/>
              </a:lnSpc>
              <a:spcBef>
                <a:spcPts val="150"/>
              </a:spcBef>
              <a:spcAft>
                <a:spcPct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half" idx="20"/>
          </p:nvPr>
        </p:nvSpPr>
        <p:spPr>
          <a:xfrm>
            <a:off x="3579876" y="5521045"/>
            <a:ext cx="2935224" cy="2776288"/>
          </a:xfrm>
          <a:prstGeom prst="rect">
            <a:avLst/>
          </a:prstGeom>
        </p:spPr>
        <p:txBody>
          <a:bodyPr>
            <a:noAutofit/>
          </a:bodyPr>
          <a:lstStyle>
            <a:lvl1pPr marL="0" indent="0" algn="l" defTabSz="342843" rtl="0" eaLnBrk="0" fontAlgn="base" hangingPunct="0">
              <a:lnSpc>
                <a:spcPct val="100000"/>
              </a:lnSpc>
              <a:spcBef>
                <a:spcPts val="750"/>
              </a:spcBef>
              <a:spcAft>
                <a:spcPts val="0"/>
              </a:spcAft>
              <a:buFontTx/>
              <a:buNone/>
              <a:defRPr sz="1125">
                <a:latin typeface="+mj-lt"/>
              </a:defRPr>
            </a:lvl1pPr>
            <a:lvl2pPr marL="85711" marR="0" indent="-85711" algn="l" defTabSz="342843" rtl="0" eaLnBrk="0" fontAlgn="base" latinLnBrk="0" hangingPunct="0">
              <a:lnSpc>
                <a:spcPct val="100000"/>
              </a:lnSpc>
              <a:spcBef>
                <a:spcPts val="600"/>
              </a:spcBef>
              <a:spcAft>
                <a:spcPts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2pPr>
            <a:lvl3pPr marL="171422" marR="0" indent="-85711" algn="l" defTabSz="342843" rtl="0" eaLnBrk="0" fontAlgn="base" latinLnBrk="0" hangingPunct="0">
              <a:lnSpc>
                <a:spcPct val="100000"/>
              </a:lnSpc>
              <a:spcBef>
                <a:spcPts val="450"/>
              </a:spcBef>
              <a:spcAft>
                <a:spcPct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3pPr>
            <a:lvl4pPr marL="257132" marR="0" indent="-85711" algn="l" defTabSz="342843" rtl="0" eaLnBrk="0" fontAlgn="base" latinLnBrk="0" hangingPunct="0">
              <a:lnSpc>
                <a:spcPct val="100000"/>
              </a:lnSpc>
              <a:spcBef>
                <a:spcPts val="300"/>
              </a:spcBef>
              <a:spcAft>
                <a:spcPct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4pPr>
            <a:lvl5pPr marL="342843" marR="0" indent="-85711" algn="l" defTabSz="342843" rtl="0" eaLnBrk="0" fontAlgn="base" latinLnBrk="0" hangingPunct="0">
              <a:lnSpc>
                <a:spcPct val="100000"/>
              </a:lnSpc>
              <a:spcBef>
                <a:spcPts val="150"/>
              </a:spcBef>
              <a:spcAft>
                <a:spcPct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5"/>
          <p:cNvSpPr>
            <a:spLocks noGrp="1"/>
          </p:cNvSpPr>
          <p:nvPr>
            <p:ph type="tbl" sz="quarter" idx="17" hasCustomPrompt="1"/>
          </p:nvPr>
        </p:nvSpPr>
        <p:spPr>
          <a:xfrm>
            <a:off x="390906" y="1194816"/>
            <a:ext cx="2935224" cy="609600"/>
          </a:xfrm>
          <a:prstGeom prst="rect">
            <a:avLst/>
          </a:prstGeom>
        </p:spPr>
        <p:txBody>
          <a:bodyPr tIns="16843" bIns="16843" anchor="ctr" anchorCtr="0">
            <a:noAutofit/>
          </a:bodyPr>
          <a:lstStyle>
            <a:lvl1pPr marL="0" marR="0" indent="0" algn="l" defTabSz="685606" rtl="0" eaLnBrk="1" fontAlgn="auto" latinLnBrk="0" hangingPunct="1">
              <a:lnSpc>
                <a:spcPct val="100000"/>
              </a:lnSpc>
              <a:spcBef>
                <a:spcPts val="900"/>
              </a:spcBef>
              <a:spcAft>
                <a:spcPts val="0"/>
              </a:spcAft>
              <a:buClr>
                <a:schemeClr val="accent1"/>
              </a:buClr>
              <a:buSzTx/>
              <a:buFontTx/>
              <a:buNone/>
              <a:tabLst/>
              <a:defRPr b="1">
                <a:solidFill>
                  <a:schemeClr val="accent3"/>
                </a:solidFill>
              </a:defRPr>
            </a:lvl1pPr>
          </a:lstStyle>
          <a:p>
            <a:pPr lvl="0"/>
            <a:r>
              <a:rPr lang="en-US" dirty="0"/>
              <a:t>[Run “Header” macro]</a:t>
            </a:r>
          </a:p>
        </p:txBody>
      </p:sp>
      <p:sp>
        <p:nvSpPr>
          <p:cNvPr id="8" name="Table Placeholder 5"/>
          <p:cNvSpPr>
            <a:spLocks noGrp="1"/>
          </p:cNvSpPr>
          <p:nvPr>
            <p:ph type="tbl" sz="quarter" idx="18" hasCustomPrompt="1"/>
          </p:nvPr>
        </p:nvSpPr>
        <p:spPr>
          <a:xfrm>
            <a:off x="3579876" y="1194816"/>
            <a:ext cx="2935224" cy="609600"/>
          </a:xfrm>
          <a:prstGeom prst="rect">
            <a:avLst/>
          </a:prstGeom>
        </p:spPr>
        <p:txBody>
          <a:bodyPr tIns="16843" bIns="16843" anchor="ctr" anchorCtr="0">
            <a:noAutofit/>
          </a:bodyPr>
          <a:lstStyle>
            <a:lvl1pPr>
              <a:lnSpc>
                <a:spcPct val="100000"/>
              </a:lnSpc>
              <a:buFontTx/>
              <a:buNone/>
              <a:defRPr b="1">
                <a:solidFill>
                  <a:schemeClr val="accent3"/>
                </a:solidFill>
              </a:defRPr>
            </a:lvl1pPr>
          </a:lstStyle>
          <a:p>
            <a:r>
              <a:rPr lang="en-US" dirty="0"/>
              <a:t>[Run “Header” macro]</a:t>
            </a:r>
          </a:p>
        </p:txBody>
      </p:sp>
      <p:sp>
        <p:nvSpPr>
          <p:cNvPr id="9" name="Table Placeholder 5"/>
          <p:cNvSpPr>
            <a:spLocks noGrp="1"/>
          </p:cNvSpPr>
          <p:nvPr>
            <p:ph type="tbl" sz="quarter" idx="21" hasCustomPrompt="1"/>
          </p:nvPr>
        </p:nvSpPr>
        <p:spPr>
          <a:xfrm>
            <a:off x="390906" y="4797133"/>
            <a:ext cx="2935224" cy="609600"/>
          </a:xfrm>
          <a:prstGeom prst="rect">
            <a:avLst/>
          </a:prstGeom>
        </p:spPr>
        <p:txBody>
          <a:bodyPr tIns="16843" bIns="16843" anchor="ctr" anchorCtr="0">
            <a:noAutofit/>
          </a:bodyPr>
          <a:lstStyle>
            <a:lvl1pPr>
              <a:lnSpc>
                <a:spcPct val="100000"/>
              </a:lnSpc>
              <a:buFontTx/>
              <a:buNone/>
              <a:defRPr b="1">
                <a:solidFill>
                  <a:schemeClr val="accent3"/>
                </a:solidFill>
              </a:defRPr>
            </a:lvl1pPr>
          </a:lstStyle>
          <a:p>
            <a:r>
              <a:rPr lang="en-US" dirty="0"/>
              <a:t>[Run “Header” macro]</a:t>
            </a:r>
          </a:p>
        </p:txBody>
      </p:sp>
      <p:sp>
        <p:nvSpPr>
          <p:cNvPr id="10" name="Table Placeholder 5"/>
          <p:cNvSpPr>
            <a:spLocks noGrp="1"/>
          </p:cNvSpPr>
          <p:nvPr>
            <p:ph type="tbl" sz="quarter" idx="22" hasCustomPrompt="1"/>
          </p:nvPr>
        </p:nvSpPr>
        <p:spPr>
          <a:xfrm>
            <a:off x="3579876" y="4803648"/>
            <a:ext cx="2935224" cy="609600"/>
          </a:xfrm>
          <a:prstGeom prst="rect">
            <a:avLst/>
          </a:prstGeom>
        </p:spPr>
        <p:txBody>
          <a:bodyPr tIns="16843" bIns="16843" anchor="ctr" anchorCtr="0">
            <a:noAutofit/>
          </a:bodyPr>
          <a:lstStyle>
            <a:lvl1pPr>
              <a:lnSpc>
                <a:spcPct val="100000"/>
              </a:lnSpc>
              <a:buFontTx/>
              <a:buNone/>
              <a:defRPr b="1">
                <a:solidFill>
                  <a:schemeClr val="accent3"/>
                </a:solidFill>
              </a:defRPr>
            </a:lvl1pPr>
          </a:lstStyle>
          <a:p>
            <a:r>
              <a:rPr lang="en-US" dirty="0"/>
              <a:t>[Run “Header” macro]</a:t>
            </a:r>
          </a:p>
        </p:txBody>
      </p:sp>
      <p:sp>
        <p:nvSpPr>
          <p:cNvPr id="11" name="Slide Number Placeholder 2"/>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962C034-7838-3441-9DF1-16A34B7E3DD4}"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_WB 2011 Horizontal comparison">
    <p:spTree>
      <p:nvGrpSpPr>
        <p:cNvPr id="1" name=""/>
        <p:cNvGrpSpPr/>
        <p:nvPr/>
      </p:nvGrpSpPr>
      <p:grpSpPr>
        <a:xfrm>
          <a:off x="0" y="0"/>
          <a:ext cx="0" cy="0"/>
          <a:chOff x="0" y="0"/>
          <a:chExt cx="0" cy="0"/>
        </a:xfrm>
      </p:grpSpPr>
      <p:sp>
        <p:nvSpPr>
          <p:cNvPr id="15" name="Content Placeholder 14"/>
          <p:cNvSpPr>
            <a:spLocks noGrp="1"/>
          </p:cNvSpPr>
          <p:nvPr>
            <p:ph sz="quarter" idx="16"/>
          </p:nvPr>
        </p:nvSpPr>
        <p:spPr>
          <a:xfrm>
            <a:off x="395531" y="1901952"/>
            <a:ext cx="6124194" cy="2771648"/>
          </a:xfrm>
          <a:prstGeom prst="rect">
            <a:avLst/>
          </a:prstGeom>
        </p:spPr>
        <p:txBody>
          <a:bodyPr>
            <a:noAutofit/>
          </a:bodyPr>
          <a:lstStyle>
            <a:lvl1pPr marL="0" indent="0" algn="l" defTabSz="342843" rtl="0" eaLnBrk="0" fontAlgn="base" hangingPunct="0">
              <a:lnSpc>
                <a:spcPct val="100000"/>
              </a:lnSpc>
              <a:spcBef>
                <a:spcPts val="750"/>
              </a:spcBef>
              <a:spcAft>
                <a:spcPts val="0"/>
              </a:spcAft>
              <a:buFontTx/>
              <a:buNone/>
              <a:defRPr baseline="0">
                <a:latin typeface="+mj-lt"/>
              </a:defRPr>
            </a:lvl1pPr>
            <a:lvl2pPr marL="85711" marR="0" indent="-85711" algn="l" defTabSz="342843" rtl="0" eaLnBrk="0" fontAlgn="base" latinLnBrk="0" hangingPunct="0">
              <a:lnSpc>
                <a:spcPct val="100000"/>
              </a:lnSpc>
              <a:spcBef>
                <a:spcPts val="600"/>
              </a:spcBef>
              <a:spcAft>
                <a:spcPts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2pPr>
            <a:lvl3pPr marL="171422" marR="0" indent="-85711" algn="l" defTabSz="342843" rtl="0" eaLnBrk="0" fontAlgn="base" latinLnBrk="0" hangingPunct="0">
              <a:lnSpc>
                <a:spcPct val="100000"/>
              </a:lnSpc>
              <a:spcBef>
                <a:spcPts val="450"/>
              </a:spcBef>
              <a:spcAft>
                <a:spcPct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3pPr>
            <a:lvl4pPr marL="257132" marR="0" indent="-85711" algn="l" defTabSz="342843" rtl="0" eaLnBrk="0" fontAlgn="base" latinLnBrk="0" hangingPunct="0">
              <a:lnSpc>
                <a:spcPct val="100000"/>
              </a:lnSpc>
              <a:spcBef>
                <a:spcPts val="300"/>
              </a:spcBef>
              <a:spcAft>
                <a:spcPct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4pPr>
            <a:lvl5pPr marL="342843" marR="0" indent="-85711" algn="l" defTabSz="342843" rtl="0" eaLnBrk="0" fontAlgn="base" latinLnBrk="0" hangingPunct="0">
              <a:lnSpc>
                <a:spcPct val="100000"/>
              </a:lnSpc>
              <a:spcBef>
                <a:spcPts val="150"/>
              </a:spcBef>
              <a:spcAft>
                <a:spcPct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4"/>
          <p:cNvSpPr>
            <a:spLocks noGrp="1"/>
          </p:cNvSpPr>
          <p:nvPr>
            <p:ph sz="quarter" idx="17"/>
          </p:nvPr>
        </p:nvSpPr>
        <p:spPr>
          <a:xfrm>
            <a:off x="395531" y="5525685"/>
            <a:ext cx="6124194" cy="2771648"/>
          </a:xfrm>
          <a:prstGeom prst="rect">
            <a:avLst/>
          </a:prstGeom>
        </p:spPr>
        <p:txBody>
          <a:bodyPr>
            <a:noAutofit/>
          </a:bodyPr>
          <a:lstStyle>
            <a:lvl1pPr marL="0" indent="0" algn="l" defTabSz="342843" rtl="0" eaLnBrk="0" fontAlgn="base" hangingPunct="0">
              <a:lnSpc>
                <a:spcPct val="100000"/>
              </a:lnSpc>
              <a:spcBef>
                <a:spcPts val="750"/>
              </a:spcBef>
              <a:spcAft>
                <a:spcPts val="0"/>
              </a:spcAft>
              <a:buFontTx/>
              <a:buNone/>
              <a:defRPr>
                <a:latin typeface="+mj-lt"/>
              </a:defRPr>
            </a:lvl1pPr>
            <a:lvl2pPr marL="85711" marR="0" indent="-85711" algn="l" defTabSz="342843" rtl="0" eaLnBrk="0" fontAlgn="base" latinLnBrk="0" hangingPunct="0">
              <a:lnSpc>
                <a:spcPct val="100000"/>
              </a:lnSpc>
              <a:spcBef>
                <a:spcPts val="600"/>
              </a:spcBef>
              <a:spcAft>
                <a:spcPts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2pPr>
            <a:lvl3pPr marL="171422" marR="0" indent="-85711" algn="l" defTabSz="342843" rtl="0" eaLnBrk="0" fontAlgn="base" latinLnBrk="0" hangingPunct="0">
              <a:lnSpc>
                <a:spcPct val="100000"/>
              </a:lnSpc>
              <a:spcBef>
                <a:spcPts val="450"/>
              </a:spcBef>
              <a:spcAft>
                <a:spcPct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3pPr>
            <a:lvl4pPr marL="257132" marR="0" indent="-85711" algn="l" defTabSz="342843" rtl="0" eaLnBrk="0" fontAlgn="base" latinLnBrk="0" hangingPunct="0">
              <a:lnSpc>
                <a:spcPct val="100000"/>
              </a:lnSpc>
              <a:spcBef>
                <a:spcPts val="300"/>
              </a:spcBef>
              <a:spcAft>
                <a:spcPct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4pPr>
            <a:lvl5pPr marL="342843" marR="0" indent="-85711" algn="l" defTabSz="342843" rtl="0" eaLnBrk="0" fontAlgn="base" latinLnBrk="0" hangingPunct="0">
              <a:lnSpc>
                <a:spcPct val="100000"/>
              </a:lnSpc>
              <a:spcBef>
                <a:spcPts val="150"/>
              </a:spcBef>
              <a:spcAft>
                <a:spcPct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Placeholder 1"/>
          <p:cNvSpPr>
            <a:spLocks noGrp="1"/>
          </p:cNvSpPr>
          <p:nvPr>
            <p:ph type="title" hasCustomPrompt="1"/>
          </p:nvPr>
        </p:nvSpPr>
        <p:spPr>
          <a:xfrm>
            <a:off x="390906" y="134114"/>
            <a:ext cx="6124194" cy="840316"/>
          </a:xfrm>
          <a:prstGeom prst="rect">
            <a:avLst/>
          </a:prstGeom>
        </p:spPr>
        <p:txBody>
          <a:bodyPr vert="horz" lIns="0" tIns="0" rIns="0" bIns="0" rtlCol="0" anchor="b" anchorCtr="0">
            <a:noAutofit/>
          </a:bodyPr>
          <a:lstStyle>
            <a:lvl1pPr>
              <a:lnSpc>
                <a:spcPct val="100000"/>
              </a:lnSpc>
              <a:defRPr/>
            </a:lvl1pPr>
          </a:lstStyle>
          <a:p>
            <a:r>
              <a:rPr lang="en-US" dirty="0"/>
              <a:t>[Horizontal Comparison]</a:t>
            </a:r>
          </a:p>
        </p:txBody>
      </p:sp>
      <p:sp>
        <p:nvSpPr>
          <p:cNvPr id="5" name="Table Placeholder 5"/>
          <p:cNvSpPr>
            <a:spLocks noGrp="1"/>
          </p:cNvSpPr>
          <p:nvPr>
            <p:ph type="tbl" sz="quarter" idx="18" hasCustomPrompt="1"/>
          </p:nvPr>
        </p:nvSpPr>
        <p:spPr>
          <a:xfrm>
            <a:off x="390906" y="1194816"/>
            <a:ext cx="6124194" cy="609600"/>
          </a:xfrm>
          <a:prstGeom prst="rect">
            <a:avLst/>
          </a:prstGeom>
        </p:spPr>
        <p:txBody>
          <a:bodyPr tIns="16843" bIns="16843" anchor="ctr" anchorCtr="0">
            <a:noAutofit/>
          </a:bodyPr>
          <a:lstStyle>
            <a:lvl1pPr>
              <a:lnSpc>
                <a:spcPct val="100000"/>
              </a:lnSpc>
              <a:buFontTx/>
              <a:buNone/>
              <a:defRPr b="1">
                <a:solidFill>
                  <a:schemeClr val="accent3"/>
                </a:solidFill>
              </a:defRPr>
            </a:lvl1pPr>
          </a:lstStyle>
          <a:p>
            <a:r>
              <a:rPr lang="en-US" dirty="0"/>
              <a:t>[Run “Header” macro]</a:t>
            </a:r>
          </a:p>
        </p:txBody>
      </p:sp>
      <p:sp>
        <p:nvSpPr>
          <p:cNvPr id="7" name="Table Placeholder 5"/>
          <p:cNvSpPr>
            <a:spLocks noGrp="1"/>
          </p:cNvSpPr>
          <p:nvPr>
            <p:ph type="tbl" sz="quarter" idx="21" hasCustomPrompt="1"/>
          </p:nvPr>
        </p:nvSpPr>
        <p:spPr>
          <a:xfrm>
            <a:off x="395399" y="4803648"/>
            <a:ext cx="6124194" cy="609600"/>
          </a:xfrm>
          <a:prstGeom prst="rect">
            <a:avLst/>
          </a:prstGeom>
        </p:spPr>
        <p:txBody>
          <a:bodyPr tIns="16843" bIns="16843" anchor="ctr" anchorCtr="0">
            <a:noAutofit/>
          </a:bodyPr>
          <a:lstStyle>
            <a:lvl1pPr>
              <a:lnSpc>
                <a:spcPct val="100000"/>
              </a:lnSpc>
              <a:buFontTx/>
              <a:buNone/>
              <a:defRPr b="1">
                <a:solidFill>
                  <a:schemeClr val="accent3"/>
                </a:solidFill>
              </a:defRPr>
            </a:lvl1pPr>
          </a:lstStyle>
          <a:p>
            <a:r>
              <a:rPr lang="en-US" dirty="0"/>
              <a:t>[Run “Header” macro]</a:t>
            </a:r>
          </a:p>
        </p:txBody>
      </p:sp>
      <p:sp>
        <p:nvSpPr>
          <p:cNvPr id="8" name="Slide Number Placeholder 2"/>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962C034-7838-3441-9DF1-16A34B7E3DD4}"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_WB 2011 6 up comparison">
    <p:spTree>
      <p:nvGrpSpPr>
        <p:cNvPr id="1" name=""/>
        <p:cNvGrpSpPr/>
        <p:nvPr/>
      </p:nvGrpSpPr>
      <p:grpSpPr>
        <a:xfrm>
          <a:off x="0" y="0"/>
          <a:ext cx="0" cy="0"/>
          <a:chOff x="0" y="0"/>
          <a:chExt cx="0" cy="0"/>
        </a:xfrm>
      </p:grpSpPr>
      <p:sp>
        <p:nvSpPr>
          <p:cNvPr id="19" name="Title Placeholder 1"/>
          <p:cNvSpPr>
            <a:spLocks noGrp="1"/>
          </p:cNvSpPr>
          <p:nvPr>
            <p:ph type="title" hasCustomPrompt="1"/>
          </p:nvPr>
        </p:nvSpPr>
        <p:spPr>
          <a:xfrm>
            <a:off x="390906" y="134114"/>
            <a:ext cx="6124194" cy="840316"/>
          </a:xfrm>
          <a:prstGeom prst="rect">
            <a:avLst/>
          </a:prstGeom>
        </p:spPr>
        <p:txBody>
          <a:bodyPr vert="horz" lIns="0" tIns="0" rIns="0" bIns="0" rtlCol="0" anchor="b" anchorCtr="0">
            <a:noAutofit/>
          </a:bodyPr>
          <a:lstStyle>
            <a:lvl1pPr>
              <a:lnSpc>
                <a:spcPct val="100000"/>
              </a:lnSpc>
              <a:defRPr/>
            </a:lvl1pPr>
          </a:lstStyle>
          <a:p>
            <a:r>
              <a:rPr lang="en-US" dirty="0"/>
              <a:t>[6 up Comparison]</a:t>
            </a:r>
          </a:p>
        </p:txBody>
      </p:sp>
      <p:sp>
        <p:nvSpPr>
          <p:cNvPr id="18" name="Content Placeholder 3"/>
          <p:cNvSpPr>
            <a:spLocks noGrp="1"/>
          </p:cNvSpPr>
          <p:nvPr>
            <p:ph sz="half" idx="2"/>
          </p:nvPr>
        </p:nvSpPr>
        <p:spPr>
          <a:xfrm>
            <a:off x="390905" y="1901952"/>
            <a:ext cx="1865376" cy="2767584"/>
          </a:xfrm>
          <a:prstGeom prst="rect">
            <a:avLst/>
          </a:prstGeom>
        </p:spPr>
        <p:txBody>
          <a:bodyPr>
            <a:noAutofit/>
          </a:bodyPr>
          <a:lstStyle>
            <a:lvl1pPr marL="0" indent="0" algn="l" defTabSz="342843" rtl="0" eaLnBrk="0" fontAlgn="base" hangingPunct="0">
              <a:lnSpc>
                <a:spcPct val="100000"/>
              </a:lnSpc>
              <a:spcBef>
                <a:spcPts val="750"/>
              </a:spcBef>
              <a:spcAft>
                <a:spcPts val="0"/>
              </a:spcAft>
              <a:buFontTx/>
              <a:buNone/>
              <a:defRPr sz="1125">
                <a:latin typeface="+mj-lt"/>
              </a:defRPr>
            </a:lvl1pPr>
            <a:lvl2pPr marL="85711" marR="0" indent="-85711" algn="l" defTabSz="342843" rtl="0" eaLnBrk="0" fontAlgn="base" latinLnBrk="0" hangingPunct="0">
              <a:lnSpc>
                <a:spcPct val="100000"/>
              </a:lnSpc>
              <a:spcBef>
                <a:spcPts val="600"/>
              </a:spcBef>
              <a:spcAft>
                <a:spcPts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2pPr>
            <a:lvl3pPr marL="171422" marR="0" indent="-85711" algn="l" defTabSz="342843" rtl="0" eaLnBrk="0" fontAlgn="base" latinLnBrk="0" hangingPunct="0">
              <a:lnSpc>
                <a:spcPct val="100000"/>
              </a:lnSpc>
              <a:spcBef>
                <a:spcPts val="450"/>
              </a:spcBef>
              <a:spcAft>
                <a:spcPct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3pPr>
            <a:lvl4pPr marL="257132" marR="0" indent="-85711" algn="l" defTabSz="342843" rtl="0" eaLnBrk="0" fontAlgn="base" latinLnBrk="0" hangingPunct="0">
              <a:lnSpc>
                <a:spcPct val="100000"/>
              </a:lnSpc>
              <a:spcBef>
                <a:spcPts val="300"/>
              </a:spcBef>
              <a:spcAft>
                <a:spcPct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4pPr>
            <a:lvl5pPr marL="342843" marR="0" indent="-85711" algn="l" defTabSz="342843" rtl="0" eaLnBrk="0" fontAlgn="base" latinLnBrk="0" hangingPunct="0">
              <a:lnSpc>
                <a:spcPct val="100000"/>
              </a:lnSpc>
              <a:spcBef>
                <a:spcPts val="150"/>
              </a:spcBef>
              <a:spcAft>
                <a:spcPct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5"/>
          <p:cNvSpPr>
            <a:spLocks noGrp="1"/>
          </p:cNvSpPr>
          <p:nvPr>
            <p:ph sz="quarter" idx="4"/>
          </p:nvPr>
        </p:nvSpPr>
        <p:spPr>
          <a:xfrm>
            <a:off x="2520315" y="1901952"/>
            <a:ext cx="1865376" cy="2767584"/>
          </a:xfrm>
          <a:prstGeom prst="rect">
            <a:avLst/>
          </a:prstGeom>
        </p:spPr>
        <p:txBody>
          <a:bodyPr>
            <a:noAutofit/>
          </a:bodyPr>
          <a:lstStyle>
            <a:lvl1pPr marL="0" indent="0" algn="l" defTabSz="342843" rtl="0" eaLnBrk="0" fontAlgn="base" hangingPunct="0">
              <a:lnSpc>
                <a:spcPct val="100000"/>
              </a:lnSpc>
              <a:spcBef>
                <a:spcPts val="750"/>
              </a:spcBef>
              <a:spcAft>
                <a:spcPts val="0"/>
              </a:spcAft>
              <a:buFontTx/>
              <a:buNone/>
              <a:defRPr sz="1125">
                <a:latin typeface="+mj-lt"/>
              </a:defRPr>
            </a:lvl1pPr>
            <a:lvl2pPr marL="85711" marR="0" indent="-85711" algn="l" defTabSz="342843" rtl="0" eaLnBrk="0" fontAlgn="base" latinLnBrk="0" hangingPunct="0">
              <a:lnSpc>
                <a:spcPct val="100000"/>
              </a:lnSpc>
              <a:spcBef>
                <a:spcPts val="600"/>
              </a:spcBef>
              <a:spcAft>
                <a:spcPts val="0"/>
              </a:spcAft>
              <a:buClrTx/>
              <a:buSzTx/>
              <a:buFont typeface="Arial" pitchFamily="34" charset="0"/>
              <a:buChar char="•"/>
              <a:tabLst/>
              <a:defRPr kumimoji="0" lang="en-US" sz="975" b="0" i="0" u="none" strike="noStrike" kern="1200" cap="none" spc="0" normalizeH="0" baseline="0" noProof="0" dirty="0" smtClean="0">
                <a:ln>
                  <a:noFill/>
                </a:ln>
                <a:solidFill>
                  <a:srgbClr val="000000"/>
                </a:solidFill>
                <a:effectLst/>
                <a:uLnTx/>
                <a:uFillTx/>
                <a:latin typeface="+mn-lt"/>
                <a:ea typeface="ＭＳ Ｐゴシック" pitchFamily="29" charset="-128"/>
                <a:cs typeface="Times New Roman"/>
              </a:defRPr>
            </a:lvl2pPr>
            <a:lvl3pPr marL="171422" marR="0" indent="-85711" algn="l" defTabSz="342843" rtl="0" eaLnBrk="0" fontAlgn="base" latinLnBrk="0" hangingPunct="0">
              <a:lnSpc>
                <a:spcPct val="100000"/>
              </a:lnSpc>
              <a:spcBef>
                <a:spcPts val="450"/>
              </a:spcBef>
              <a:spcAft>
                <a:spcPct val="0"/>
              </a:spcAft>
              <a:buClrTx/>
              <a:buSzTx/>
              <a:buFont typeface="Arial" pitchFamily="34" charset="0"/>
              <a:buChar char="•"/>
              <a:tabLst/>
              <a:defRPr kumimoji="0" lang="en-US" sz="975" b="0" i="0" u="none" strike="noStrike" kern="1200" cap="none" spc="0" normalizeH="0" baseline="0" noProof="0" dirty="0" smtClean="0">
                <a:ln>
                  <a:noFill/>
                </a:ln>
                <a:solidFill>
                  <a:srgbClr val="000000"/>
                </a:solidFill>
                <a:effectLst/>
                <a:uLnTx/>
                <a:uFillTx/>
                <a:latin typeface="+mn-lt"/>
                <a:ea typeface="ＭＳ Ｐゴシック" pitchFamily="29" charset="-128"/>
                <a:cs typeface="Times New Roman"/>
              </a:defRPr>
            </a:lvl3pPr>
            <a:lvl4pPr marL="257132" marR="0" indent="-85711" algn="l" defTabSz="342843" rtl="0" eaLnBrk="0" fontAlgn="base" latinLnBrk="0" hangingPunct="0">
              <a:lnSpc>
                <a:spcPct val="100000"/>
              </a:lnSpc>
              <a:spcBef>
                <a:spcPts val="300"/>
              </a:spcBef>
              <a:spcAft>
                <a:spcPct val="0"/>
              </a:spcAft>
              <a:buClrTx/>
              <a:buSzTx/>
              <a:buFont typeface="Arial" pitchFamily="34" charset="0"/>
              <a:buChar char="•"/>
              <a:tabLst/>
              <a:defRPr kumimoji="0" lang="en-US" sz="975" b="0" i="0" u="none" strike="noStrike" kern="1200" cap="none" spc="0" normalizeH="0" baseline="0" noProof="0" dirty="0" smtClean="0">
                <a:ln>
                  <a:noFill/>
                </a:ln>
                <a:solidFill>
                  <a:srgbClr val="000000"/>
                </a:solidFill>
                <a:effectLst/>
                <a:uLnTx/>
                <a:uFillTx/>
                <a:latin typeface="+mn-lt"/>
                <a:ea typeface="ＭＳ Ｐゴシック" pitchFamily="29" charset="-128"/>
                <a:cs typeface="Times New Roman"/>
              </a:defRPr>
            </a:lvl4pPr>
            <a:lvl5pPr marL="342843" marR="0" indent="-85711" algn="l" defTabSz="342843" rtl="0" eaLnBrk="0" fontAlgn="base" latinLnBrk="0" hangingPunct="0">
              <a:lnSpc>
                <a:spcPct val="100000"/>
              </a:lnSpc>
              <a:spcBef>
                <a:spcPts val="150"/>
              </a:spcBef>
              <a:spcAft>
                <a:spcPct val="0"/>
              </a:spcAft>
              <a:buClrTx/>
              <a:buSzTx/>
              <a:buFont typeface="Arial" pitchFamily="34" charset="0"/>
              <a:buChar char="•"/>
              <a:tabLst/>
              <a:defRPr kumimoji="0" lang="en-US" sz="975" b="0" i="0" u="none" strike="noStrike" kern="1200" cap="none" spc="0" normalizeH="0" baseline="0" noProof="0" dirty="0">
                <a:ln>
                  <a:noFill/>
                </a:ln>
                <a:solidFill>
                  <a:srgbClr val="000000"/>
                </a:solidFill>
                <a:effectLst/>
                <a:uLnTx/>
                <a:uFillTx/>
                <a:latin typeface="+mn-lt"/>
                <a:ea typeface="ＭＳ Ｐゴシック" pitchFamily="29" charset="-128"/>
                <a:cs typeface="Times New Roman"/>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3"/>
          <p:cNvSpPr>
            <a:spLocks noGrp="1"/>
          </p:cNvSpPr>
          <p:nvPr>
            <p:ph sz="half" idx="20"/>
          </p:nvPr>
        </p:nvSpPr>
        <p:spPr>
          <a:xfrm>
            <a:off x="390905" y="5522976"/>
            <a:ext cx="1865376" cy="2767584"/>
          </a:xfrm>
          <a:prstGeom prst="rect">
            <a:avLst/>
          </a:prstGeom>
        </p:spPr>
        <p:txBody>
          <a:bodyPr>
            <a:noAutofit/>
          </a:bodyPr>
          <a:lstStyle>
            <a:lvl1pPr marL="0" indent="0" algn="l" defTabSz="342843" rtl="0" eaLnBrk="0" fontAlgn="base" hangingPunct="0">
              <a:lnSpc>
                <a:spcPct val="100000"/>
              </a:lnSpc>
              <a:spcBef>
                <a:spcPts val="750"/>
              </a:spcBef>
              <a:spcAft>
                <a:spcPts val="0"/>
              </a:spcAft>
              <a:buFontTx/>
              <a:buNone/>
              <a:defRPr sz="1125">
                <a:latin typeface="+mj-lt"/>
              </a:defRPr>
            </a:lvl1pPr>
            <a:lvl2pPr marL="85711" marR="0" indent="-85711" algn="l" defTabSz="342843" rtl="0" eaLnBrk="0" fontAlgn="base" latinLnBrk="0" hangingPunct="0">
              <a:lnSpc>
                <a:spcPct val="100000"/>
              </a:lnSpc>
              <a:spcBef>
                <a:spcPts val="600"/>
              </a:spcBef>
              <a:spcAft>
                <a:spcPts val="0"/>
              </a:spcAft>
              <a:buClrTx/>
              <a:buSzTx/>
              <a:buFont typeface="Arial" pitchFamily="34" charset="0"/>
              <a:buChar char="•"/>
              <a:tabLst/>
              <a:defRPr kumimoji="0" lang="en-US" sz="975" b="0" i="0" u="none" strike="noStrike" kern="1200" cap="none" spc="0" normalizeH="0" baseline="0" noProof="0" dirty="0" smtClean="0">
                <a:ln>
                  <a:noFill/>
                </a:ln>
                <a:solidFill>
                  <a:srgbClr val="000000"/>
                </a:solidFill>
                <a:effectLst/>
                <a:uLnTx/>
                <a:uFillTx/>
                <a:latin typeface="+mn-lt"/>
                <a:ea typeface="ＭＳ Ｐゴシック" pitchFamily="29" charset="-128"/>
                <a:cs typeface="Times New Roman"/>
              </a:defRPr>
            </a:lvl2pPr>
            <a:lvl3pPr marL="171422" marR="0" indent="-85711" algn="l" defTabSz="342843" rtl="0" eaLnBrk="0" fontAlgn="base" latinLnBrk="0" hangingPunct="0">
              <a:lnSpc>
                <a:spcPct val="100000"/>
              </a:lnSpc>
              <a:spcBef>
                <a:spcPts val="450"/>
              </a:spcBef>
              <a:spcAft>
                <a:spcPct val="0"/>
              </a:spcAft>
              <a:buClrTx/>
              <a:buSzTx/>
              <a:buFont typeface="Arial" pitchFamily="34" charset="0"/>
              <a:buChar char="•"/>
              <a:tabLst/>
              <a:defRPr kumimoji="0" lang="en-US" sz="975" b="0" i="0" u="none" strike="noStrike" kern="1200" cap="none" spc="0" normalizeH="0" baseline="0" noProof="0" dirty="0" smtClean="0">
                <a:ln>
                  <a:noFill/>
                </a:ln>
                <a:solidFill>
                  <a:srgbClr val="000000"/>
                </a:solidFill>
                <a:effectLst/>
                <a:uLnTx/>
                <a:uFillTx/>
                <a:latin typeface="+mn-lt"/>
                <a:ea typeface="ＭＳ Ｐゴシック" pitchFamily="29" charset="-128"/>
                <a:cs typeface="Times New Roman"/>
              </a:defRPr>
            </a:lvl3pPr>
            <a:lvl4pPr marL="257132" marR="0" indent="-85711" algn="l" defTabSz="342843" rtl="0" eaLnBrk="0" fontAlgn="base" latinLnBrk="0" hangingPunct="0">
              <a:lnSpc>
                <a:spcPct val="100000"/>
              </a:lnSpc>
              <a:spcBef>
                <a:spcPts val="300"/>
              </a:spcBef>
              <a:spcAft>
                <a:spcPct val="0"/>
              </a:spcAft>
              <a:buClrTx/>
              <a:buSzTx/>
              <a:buFont typeface="Arial" pitchFamily="34" charset="0"/>
              <a:buChar char="•"/>
              <a:tabLst/>
              <a:defRPr kumimoji="0" lang="en-US" sz="975" b="0" i="0" u="none" strike="noStrike" kern="1200" cap="none" spc="0" normalizeH="0" baseline="0" noProof="0" dirty="0" smtClean="0">
                <a:ln>
                  <a:noFill/>
                </a:ln>
                <a:solidFill>
                  <a:srgbClr val="000000"/>
                </a:solidFill>
                <a:effectLst/>
                <a:uLnTx/>
                <a:uFillTx/>
                <a:latin typeface="+mn-lt"/>
                <a:ea typeface="ＭＳ Ｐゴシック" pitchFamily="29" charset="-128"/>
                <a:cs typeface="Times New Roman"/>
              </a:defRPr>
            </a:lvl4pPr>
            <a:lvl5pPr marL="342843" marR="0" indent="-85711" algn="l" defTabSz="342843" rtl="0" eaLnBrk="0" fontAlgn="base" latinLnBrk="0" hangingPunct="0">
              <a:lnSpc>
                <a:spcPct val="100000"/>
              </a:lnSpc>
              <a:spcBef>
                <a:spcPts val="150"/>
              </a:spcBef>
              <a:spcAft>
                <a:spcPct val="0"/>
              </a:spcAft>
              <a:buClrTx/>
              <a:buSzTx/>
              <a:buFont typeface="Arial" pitchFamily="34" charset="0"/>
              <a:buChar char="•"/>
              <a:tabLst/>
              <a:defRPr kumimoji="0" lang="en-US" sz="975" b="0" i="0" u="none" strike="noStrike" kern="1200" cap="none" spc="0" normalizeH="0" baseline="0" noProof="0" dirty="0">
                <a:ln>
                  <a:noFill/>
                </a:ln>
                <a:solidFill>
                  <a:srgbClr val="000000"/>
                </a:solidFill>
                <a:effectLst/>
                <a:uLnTx/>
                <a:uFillTx/>
                <a:latin typeface="+mn-lt"/>
                <a:ea typeface="ＭＳ Ｐゴシック" pitchFamily="29" charset="-128"/>
                <a:cs typeface="Times New Roman"/>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Content Placeholder 5"/>
          <p:cNvSpPr>
            <a:spLocks noGrp="1"/>
          </p:cNvSpPr>
          <p:nvPr>
            <p:ph sz="quarter" idx="22"/>
          </p:nvPr>
        </p:nvSpPr>
        <p:spPr>
          <a:xfrm>
            <a:off x="2520315" y="5522976"/>
            <a:ext cx="1865376" cy="2767584"/>
          </a:xfrm>
          <a:prstGeom prst="rect">
            <a:avLst/>
          </a:prstGeom>
        </p:spPr>
        <p:txBody>
          <a:bodyPr>
            <a:noAutofit/>
          </a:bodyPr>
          <a:lstStyle>
            <a:lvl1pPr marL="0" indent="0" algn="l" defTabSz="342843" rtl="0" eaLnBrk="0" fontAlgn="base" hangingPunct="0">
              <a:lnSpc>
                <a:spcPct val="100000"/>
              </a:lnSpc>
              <a:spcBef>
                <a:spcPts val="750"/>
              </a:spcBef>
              <a:spcAft>
                <a:spcPts val="0"/>
              </a:spcAft>
              <a:buFontTx/>
              <a:buNone/>
              <a:defRPr sz="1125">
                <a:latin typeface="+mj-lt"/>
              </a:defRPr>
            </a:lvl1pPr>
            <a:lvl2pPr marL="85711" marR="0" indent="-85711" algn="l" defTabSz="342843" rtl="0" eaLnBrk="0" fontAlgn="base" latinLnBrk="0" hangingPunct="0">
              <a:lnSpc>
                <a:spcPct val="100000"/>
              </a:lnSpc>
              <a:spcBef>
                <a:spcPts val="600"/>
              </a:spcBef>
              <a:spcAft>
                <a:spcPts val="0"/>
              </a:spcAft>
              <a:buClrTx/>
              <a:buSzTx/>
              <a:buFont typeface="Arial" pitchFamily="34" charset="0"/>
              <a:buChar char="•"/>
              <a:tabLst/>
              <a:defRPr kumimoji="0" lang="en-US" sz="975" b="0" i="0" u="none" strike="noStrike" kern="1200" cap="none" spc="0" normalizeH="0" baseline="0" noProof="0" dirty="0" smtClean="0">
                <a:ln>
                  <a:noFill/>
                </a:ln>
                <a:solidFill>
                  <a:srgbClr val="000000"/>
                </a:solidFill>
                <a:effectLst/>
                <a:uLnTx/>
                <a:uFillTx/>
                <a:latin typeface="+mn-lt"/>
                <a:ea typeface="ＭＳ Ｐゴシック" pitchFamily="29" charset="-128"/>
                <a:cs typeface="Times New Roman"/>
              </a:defRPr>
            </a:lvl2pPr>
            <a:lvl3pPr marL="171422" marR="0" indent="-85711" algn="l" defTabSz="342843" rtl="0" eaLnBrk="0" fontAlgn="base" latinLnBrk="0" hangingPunct="0">
              <a:lnSpc>
                <a:spcPct val="100000"/>
              </a:lnSpc>
              <a:spcBef>
                <a:spcPts val="450"/>
              </a:spcBef>
              <a:spcAft>
                <a:spcPct val="0"/>
              </a:spcAft>
              <a:buClrTx/>
              <a:buSzTx/>
              <a:buFont typeface="Arial" pitchFamily="34" charset="0"/>
              <a:buChar char="•"/>
              <a:tabLst/>
              <a:defRPr kumimoji="0" lang="en-US" sz="975" b="0" i="0" u="none" strike="noStrike" kern="1200" cap="none" spc="0" normalizeH="0" baseline="0" noProof="0" dirty="0" smtClean="0">
                <a:ln>
                  <a:noFill/>
                </a:ln>
                <a:solidFill>
                  <a:srgbClr val="000000"/>
                </a:solidFill>
                <a:effectLst/>
                <a:uLnTx/>
                <a:uFillTx/>
                <a:latin typeface="+mn-lt"/>
                <a:ea typeface="ＭＳ Ｐゴシック" pitchFamily="29" charset="-128"/>
                <a:cs typeface="Times New Roman"/>
              </a:defRPr>
            </a:lvl3pPr>
            <a:lvl4pPr marL="257132" marR="0" indent="-85711" algn="l" defTabSz="342843" rtl="0" eaLnBrk="0" fontAlgn="base" latinLnBrk="0" hangingPunct="0">
              <a:lnSpc>
                <a:spcPct val="100000"/>
              </a:lnSpc>
              <a:spcBef>
                <a:spcPts val="300"/>
              </a:spcBef>
              <a:spcAft>
                <a:spcPct val="0"/>
              </a:spcAft>
              <a:buClrTx/>
              <a:buSzTx/>
              <a:buFont typeface="Arial" pitchFamily="34" charset="0"/>
              <a:buChar char="•"/>
              <a:tabLst/>
              <a:defRPr kumimoji="0" lang="en-US" sz="975" b="0" i="0" u="none" strike="noStrike" kern="1200" cap="none" spc="0" normalizeH="0" baseline="0" noProof="0" dirty="0" smtClean="0">
                <a:ln>
                  <a:noFill/>
                </a:ln>
                <a:solidFill>
                  <a:srgbClr val="000000"/>
                </a:solidFill>
                <a:effectLst/>
                <a:uLnTx/>
                <a:uFillTx/>
                <a:latin typeface="+mn-lt"/>
                <a:ea typeface="ＭＳ Ｐゴシック" pitchFamily="29" charset="-128"/>
                <a:cs typeface="Times New Roman"/>
              </a:defRPr>
            </a:lvl4pPr>
            <a:lvl5pPr marL="342843" marR="0" indent="-85711" algn="l" defTabSz="342843" rtl="0" eaLnBrk="0" fontAlgn="base" latinLnBrk="0" hangingPunct="0">
              <a:lnSpc>
                <a:spcPct val="100000"/>
              </a:lnSpc>
              <a:spcBef>
                <a:spcPts val="150"/>
              </a:spcBef>
              <a:spcAft>
                <a:spcPct val="0"/>
              </a:spcAft>
              <a:buClrTx/>
              <a:buSzTx/>
              <a:buFont typeface="Arial" pitchFamily="34" charset="0"/>
              <a:buChar char="•"/>
              <a:tabLst/>
              <a:defRPr kumimoji="0" lang="en-US" sz="975" b="0" i="0" u="none" strike="noStrike" kern="1200" cap="none" spc="0" normalizeH="0" baseline="0" noProof="0" dirty="0">
                <a:ln>
                  <a:noFill/>
                </a:ln>
                <a:solidFill>
                  <a:srgbClr val="000000"/>
                </a:solidFill>
                <a:effectLst/>
                <a:uLnTx/>
                <a:uFillTx/>
                <a:latin typeface="+mn-lt"/>
                <a:ea typeface="ＭＳ Ｐゴシック" pitchFamily="29" charset="-128"/>
                <a:cs typeface="Times New Roman"/>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Content Placeholder 5"/>
          <p:cNvSpPr>
            <a:spLocks noGrp="1"/>
          </p:cNvSpPr>
          <p:nvPr>
            <p:ph sz="quarter" idx="15"/>
          </p:nvPr>
        </p:nvSpPr>
        <p:spPr>
          <a:xfrm>
            <a:off x="4649724" y="1901952"/>
            <a:ext cx="1865376" cy="2767584"/>
          </a:xfrm>
          <a:prstGeom prst="rect">
            <a:avLst/>
          </a:prstGeom>
        </p:spPr>
        <p:txBody>
          <a:bodyPr>
            <a:noAutofit/>
          </a:bodyPr>
          <a:lstStyle>
            <a:lvl1pPr marL="0" indent="0" algn="l" defTabSz="342843" rtl="0" eaLnBrk="0" fontAlgn="base" hangingPunct="0">
              <a:lnSpc>
                <a:spcPct val="100000"/>
              </a:lnSpc>
              <a:spcBef>
                <a:spcPts val="750"/>
              </a:spcBef>
              <a:spcAft>
                <a:spcPts val="0"/>
              </a:spcAft>
              <a:buFontTx/>
              <a:buNone/>
              <a:defRPr sz="1125">
                <a:latin typeface="+mj-lt"/>
              </a:defRPr>
            </a:lvl1pPr>
            <a:lvl2pPr marL="85711" marR="0" indent="-85711" algn="l" defTabSz="342843" rtl="0" eaLnBrk="0" fontAlgn="base" latinLnBrk="0" hangingPunct="0">
              <a:lnSpc>
                <a:spcPct val="100000"/>
              </a:lnSpc>
              <a:spcBef>
                <a:spcPts val="600"/>
              </a:spcBef>
              <a:spcAft>
                <a:spcPts val="0"/>
              </a:spcAft>
              <a:buClrTx/>
              <a:buSzTx/>
              <a:buFont typeface="Arial" pitchFamily="34" charset="0"/>
              <a:buChar char="•"/>
              <a:tabLst/>
              <a:defRPr kumimoji="0" lang="en-US" sz="975" b="0" i="0" u="none" strike="noStrike" kern="1200" cap="none" spc="0" normalizeH="0" baseline="0" noProof="0" dirty="0" smtClean="0">
                <a:ln>
                  <a:noFill/>
                </a:ln>
                <a:solidFill>
                  <a:srgbClr val="000000"/>
                </a:solidFill>
                <a:effectLst/>
                <a:uLnTx/>
                <a:uFillTx/>
                <a:latin typeface="+mn-lt"/>
                <a:ea typeface="ＭＳ Ｐゴシック" pitchFamily="29" charset="-128"/>
                <a:cs typeface="Times New Roman"/>
              </a:defRPr>
            </a:lvl2pPr>
            <a:lvl3pPr marL="171422" marR="0" indent="-85711" algn="l" defTabSz="342843" rtl="0" eaLnBrk="0" fontAlgn="base" latinLnBrk="0" hangingPunct="0">
              <a:lnSpc>
                <a:spcPct val="100000"/>
              </a:lnSpc>
              <a:spcBef>
                <a:spcPts val="450"/>
              </a:spcBef>
              <a:spcAft>
                <a:spcPct val="0"/>
              </a:spcAft>
              <a:buClrTx/>
              <a:buSzTx/>
              <a:buFont typeface="Arial" pitchFamily="34" charset="0"/>
              <a:buChar char="•"/>
              <a:tabLst/>
              <a:defRPr kumimoji="0" lang="en-US" sz="975" b="0" i="0" u="none" strike="noStrike" kern="1200" cap="none" spc="0" normalizeH="0" baseline="0" noProof="0" dirty="0" smtClean="0">
                <a:ln>
                  <a:noFill/>
                </a:ln>
                <a:solidFill>
                  <a:srgbClr val="000000"/>
                </a:solidFill>
                <a:effectLst/>
                <a:uLnTx/>
                <a:uFillTx/>
                <a:latin typeface="+mn-lt"/>
                <a:ea typeface="ＭＳ Ｐゴシック" pitchFamily="29" charset="-128"/>
                <a:cs typeface="Times New Roman"/>
              </a:defRPr>
            </a:lvl3pPr>
            <a:lvl4pPr marL="257132" marR="0" indent="-85711" algn="l" defTabSz="342843" rtl="0" eaLnBrk="0" fontAlgn="base" latinLnBrk="0" hangingPunct="0">
              <a:lnSpc>
                <a:spcPct val="100000"/>
              </a:lnSpc>
              <a:spcBef>
                <a:spcPts val="300"/>
              </a:spcBef>
              <a:spcAft>
                <a:spcPct val="0"/>
              </a:spcAft>
              <a:buClrTx/>
              <a:buSzTx/>
              <a:buFont typeface="Arial" pitchFamily="34" charset="0"/>
              <a:buChar char="•"/>
              <a:tabLst/>
              <a:defRPr kumimoji="0" lang="en-US" sz="975" b="0" i="0" u="none" strike="noStrike" kern="1200" cap="none" spc="0" normalizeH="0" baseline="0" noProof="0" dirty="0" smtClean="0">
                <a:ln>
                  <a:noFill/>
                </a:ln>
                <a:solidFill>
                  <a:srgbClr val="000000"/>
                </a:solidFill>
                <a:effectLst/>
                <a:uLnTx/>
                <a:uFillTx/>
                <a:latin typeface="+mn-lt"/>
                <a:ea typeface="ＭＳ Ｐゴシック" pitchFamily="29" charset="-128"/>
                <a:cs typeface="Times New Roman"/>
              </a:defRPr>
            </a:lvl4pPr>
            <a:lvl5pPr marL="342843" marR="0" indent="-85711" algn="l" defTabSz="342843" rtl="0" eaLnBrk="0" fontAlgn="base" latinLnBrk="0" hangingPunct="0">
              <a:lnSpc>
                <a:spcPct val="100000"/>
              </a:lnSpc>
              <a:spcBef>
                <a:spcPts val="150"/>
              </a:spcBef>
              <a:spcAft>
                <a:spcPct val="0"/>
              </a:spcAft>
              <a:buClrTx/>
              <a:buSzTx/>
              <a:buFont typeface="Arial" pitchFamily="34" charset="0"/>
              <a:buChar char="•"/>
              <a:tabLst/>
              <a:defRPr kumimoji="0" lang="en-US" sz="975" b="0" i="0" u="none" strike="noStrike" kern="1200" cap="none" spc="0" normalizeH="0" baseline="0" noProof="0" dirty="0">
                <a:ln>
                  <a:noFill/>
                </a:ln>
                <a:solidFill>
                  <a:srgbClr val="000000"/>
                </a:solidFill>
                <a:effectLst/>
                <a:uLnTx/>
                <a:uFillTx/>
                <a:latin typeface="+mn-lt"/>
                <a:ea typeface="ＭＳ Ｐゴシック" pitchFamily="29" charset="-128"/>
                <a:cs typeface="Times New Roman"/>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5"/>
          <p:cNvSpPr>
            <a:spLocks noGrp="1"/>
          </p:cNvSpPr>
          <p:nvPr>
            <p:ph sz="quarter" idx="24"/>
          </p:nvPr>
        </p:nvSpPr>
        <p:spPr>
          <a:xfrm>
            <a:off x="4649724" y="5522976"/>
            <a:ext cx="1865376" cy="2767584"/>
          </a:xfrm>
          <a:prstGeom prst="rect">
            <a:avLst/>
          </a:prstGeom>
        </p:spPr>
        <p:txBody>
          <a:bodyPr>
            <a:noAutofit/>
          </a:bodyPr>
          <a:lstStyle>
            <a:lvl1pPr marL="0" indent="0" algn="l" defTabSz="342843" rtl="0" eaLnBrk="0" fontAlgn="base" hangingPunct="0">
              <a:lnSpc>
                <a:spcPct val="100000"/>
              </a:lnSpc>
              <a:spcBef>
                <a:spcPts val="750"/>
              </a:spcBef>
              <a:spcAft>
                <a:spcPts val="0"/>
              </a:spcAft>
              <a:buFontTx/>
              <a:buNone/>
              <a:defRPr sz="1125">
                <a:latin typeface="+mj-lt"/>
              </a:defRPr>
            </a:lvl1pPr>
            <a:lvl2pPr marL="85711" marR="0" indent="-85711" algn="l" defTabSz="342843" rtl="0" eaLnBrk="0" fontAlgn="base" latinLnBrk="0" hangingPunct="0">
              <a:lnSpc>
                <a:spcPct val="100000"/>
              </a:lnSpc>
              <a:spcBef>
                <a:spcPts val="600"/>
              </a:spcBef>
              <a:spcAft>
                <a:spcPts val="0"/>
              </a:spcAft>
              <a:buClrTx/>
              <a:buSzTx/>
              <a:buFont typeface="Arial" pitchFamily="34" charset="0"/>
              <a:buChar char="•"/>
              <a:tabLst/>
              <a:defRPr kumimoji="0" lang="en-US" sz="975" b="0" i="0" u="none" strike="noStrike" kern="1200" cap="none" spc="0" normalizeH="0" baseline="0" noProof="0" dirty="0" smtClean="0">
                <a:ln>
                  <a:noFill/>
                </a:ln>
                <a:solidFill>
                  <a:srgbClr val="000000"/>
                </a:solidFill>
                <a:effectLst/>
                <a:uLnTx/>
                <a:uFillTx/>
                <a:latin typeface="+mn-lt"/>
                <a:ea typeface="ＭＳ Ｐゴシック" pitchFamily="29" charset="-128"/>
                <a:cs typeface="Times New Roman"/>
              </a:defRPr>
            </a:lvl2pPr>
            <a:lvl3pPr marL="171422" marR="0" indent="-85711" algn="l" defTabSz="342843" rtl="0" eaLnBrk="0" fontAlgn="base" latinLnBrk="0" hangingPunct="0">
              <a:lnSpc>
                <a:spcPct val="100000"/>
              </a:lnSpc>
              <a:spcBef>
                <a:spcPts val="450"/>
              </a:spcBef>
              <a:spcAft>
                <a:spcPct val="0"/>
              </a:spcAft>
              <a:buClrTx/>
              <a:buSzTx/>
              <a:buFont typeface="Arial" pitchFamily="34" charset="0"/>
              <a:buChar char="•"/>
              <a:tabLst/>
              <a:defRPr kumimoji="0" lang="en-US" sz="975" b="0" i="0" u="none" strike="noStrike" kern="1200" cap="none" spc="0" normalizeH="0" baseline="0" noProof="0" dirty="0" smtClean="0">
                <a:ln>
                  <a:noFill/>
                </a:ln>
                <a:solidFill>
                  <a:srgbClr val="000000"/>
                </a:solidFill>
                <a:effectLst/>
                <a:uLnTx/>
                <a:uFillTx/>
                <a:latin typeface="+mn-lt"/>
                <a:ea typeface="ＭＳ Ｐゴシック" pitchFamily="29" charset="-128"/>
                <a:cs typeface="Times New Roman"/>
              </a:defRPr>
            </a:lvl3pPr>
            <a:lvl4pPr marL="257132" marR="0" indent="-85711" algn="l" defTabSz="342843" rtl="0" eaLnBrk="0" fontAlgn="base" latinLnBrk="0" hangingPunct="0">
              <a:lnSpc>
                <a:spcPct val="100000"/>
              </a:lnSpc>
              <a:spcBef>
                <a:spcPts val="300"/>
              </a:spcBef>
              <a:spcAft>
                <a:spcPct val="0"/>
              </a:spcAft>
              <a:buClrTx/>
              <a:buSzTx/>
              <a:buFont typeface="Arial" pitchFamily="34" charset="0"/>
              <a:buChar char="•"/>
              <a:tabLst/>
              <a:defRPr kumimoji="0" lang="en-US" sz="975" b="0" i="0" u="none" strike="noStrike" kern="1200" cap="none" spc="0" normalizeH="0" baseline="0" noProof="0" dirty="0" smtClean="0">
                <a:ln>
                  <a:noFill/>
                </a:ln>
                <a:solidFill>
                  <a:srgbClr val="000000"/>
                </a:solidFill>
                <a:effectLst/>
                <a:uLnTx/>
                <a:uFillTx/>
                <a:latin typeface="+mn-lt"/>
                <a:ea typeface="ＭＳ Ｐゴシック" pitchFamily="29" charset="-128"/>
                <a:cs typeface="Times New Roman"/>
              </a:defRPr>
            </a:lvl4pPr>
            <a:lvl5pPr marL="342843" marR="0" indent="-85711" algn="l" defTabSz="342843" rtl="0" eaLnBrk="0" fontAlgn="base" latinLnBrk="0" hangingPunct="0">
              <a:lnSpc>
                <a:spcPct val="100000"/>
              </a:lnSpc>
              <a:spcBef>
                <a:spcPts val="150"/>
              </a:spcBef>
              <a:spcAft>
                <a:spcPct val="0"/>
              </a:spcAft>
              <a:buClrTx/>
              <a:buSzTx/>
              <a:buFont typeface="Arial" pitchFamily="34" charset="0"/>
              <a:buChar char="•"/>
              <a:tabLst/>
              <a:defRPr kumimoji="0" lang="en-US" sz="975" b="0" i="0" u="none" strike="noStrike" kern="1200" cap="none" spc="0" normalizeH="0" baseline="0" noProof="0" dirty="0">
                <a:ln>
                  <a:noFill/>
                </a:ln>
                <a:solidFill>
                  <a:srgbClr val="000000"/>
                </a:solidFill>
                <a:effectLst/>
                <a:uLnTx/>
                <a:uFillTx/>
                <a:latin typeface="+mn-lt"/>
                <a:ea typeface="ＭＳ Ｐゴシック" pitchFamily="29" charset="-128"/>
                <a:cs typeface="Times New Roman"/>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able Placeholder 5"/>
          <p:cNvSpPr>
            <a:spLocks noGrp="1"/>
          </p:cNvSpPr>
          <p:nvPr>
            <p:ph type="tbl" sz="quarter" idx="17" hasCustomPrompt="1"/>
          </p:nvPr>
        </p:nvSpPr>
        <p:spPr>
          <a:xfrm>
            <a:off x="390906" y="1194816"/>
            <a:ext cx="1865376" cy="609600"/>
          </a:xfrm>
          <a:prstGeom prst="rect">
            <a:avLst/>
          </a:prstGeom>
        </p:spPr>
        <p:txBody>
          <a:bodyPr tIns="16843" bIns="16843" anchor="ctr" anchorCtr="0"/>
          <a:lstStyle>
            <a:lvl1pPr>
              <a:lnSpc>
                <a:spcPct val="100000"/>
              </a:lnSpc>
              <a:buFontTx/>
              <a:buNone/>
              <a:defRPr b="1">
                <a:solidFill>
                  <a:schemeClr val="accent3"/>
                </a:solidFill>
              </a:defRPr>
            </a:lvl1pPr>
          </a:lstStyle>
          <a:p>
            <a:r>
              <a:rPr lang="en-US" dirty="0"/>
              <a:t>[Run “Header” macro]</a:t>
            </a:r>
          </a:p>
        </p:txBody>
      </p:sp>
      <p:sp>
        <p:nvSpPr>
          <p:cNvPr id="10" name="Table Placeholder 5"/>
          <p:cNvSpPr>
            <a:spLocks noGrp="1"/>
          </p:cNvSpPr>
          <p:nvPr>
            <p:ph type="tbl" sz="quarter" idx="21" hasCustomPrompt="1"/>
          </p:nvPr>
        </p:nvSpPr>
        <p:spPr>
          <a:xfrm>
            <a:off x="390906" y="4803648"/>
            <a:ext cx="1865376" cy="609600"/>
          </a:xfrm>
          <a:prstGeom prst="rect">
            <a:avLst/>
          </a:prstGeom>
        </p:spPr>
        <p:txBody>
          <a:bodyPr tIns="16843" bIns="16843" anchor="ctr" anchorCtr="0"/>
          <a:lstStyle>
            <a:lvl1pPr>
              <a:lnSpc>
                <a:spcPct val="100000"/>
              </a:lnSpc>
              <a:buFontTx/>
              <a:buNone/>
              <a:defRPr b="1">
                <a:solidFill>
                  <a:schemeClr val="accent3"/>
                </a:solidFill>
              </a:defRPr>
            </a:lvl1pPr>
          </a:lstStyle>
          <a:p>
            <a:r>
              <a:rPr lang="en-US" dirty="0"/>
              <a:t>[Run “Header” macro]</a:t>
            </a:r>
          </a:p>
        </p:txBody>
      </p:sp>
      <p:sp>
        <p:nvSpPr>
          <p:cNvPr id="11" name="Table Placeholder 5"/>
          <p:cNvSpPr>
            <a:spLocks noGrp="1"/>
          </p:cNvSpPr>
          <p:nvPr>
            <p:ph type="tbl" sz="quarter" idx="25" hasCustomPrompt="1"/>
          </p:nvPr>
        </p:nvSpPr>
        <p:spPr>
          <a:xfrm>
            <a:off x="2520315" y="1194816"/>
            <a:ext cx="1865376" cy="609600"/>
          </a:xfrm>
          <a:prstGeom prst="rect">
            <a:avLst/>
          </a:prstGeom>
        </p:spPr>
        <p:txBody>
          <a:bodyPr tIns="16843" bIns="16843" anchor="ctr" anchorCtr="0"/>
          <a:lstStyle>
            <a:lvl1pPr>
              <a:lnSpc>
                <a:spcPct val="100000"/>
              </a:lnSpc>
              <a:buFontTx/>
              <a:buNone/>
              <a:defRPr b="1">
                <a:solidFill>
                  <a:schemeClr val="accent3"/>
                </a:solidFill>
              </a:defRPr>
            </a:lvl1pPr>
          </a:lstStyle>
          <a:p>
            <a:r>
              <a:rPr lang="en-US" dirty="0"/>
              <a:t>[Run “Header” macro]</a:t>
            </a:r>
          </a:p>
        </p:txBody>
      </p:sp>
      <p:sp>
        <p:nvSpPr>
          <p:cNvPr id="12" name="Table Placeholder 5"/>
          <p:cNvSpPr>
            <a:spLocks noGrp="1"/>
          </p:cNvSpPr>
          <p:nvPr>
            <p:ph type="tbl" sz="quarter" idx="26" hasCustomPrompt="1"/>
          </p:nvPr>
        </p:nvSpPr>
        <p:spPr>
          <a:xfrm>
            <a:off x="2520315" y="4803648"/>
            <a:ext cx="1865376" cy="609600"/>
          </a:xfrm>
          <a:prstGeom prst="rect">
            <a:avLst/>
          </a:prstGeom>
        </p:spPr>
        <p:txBody>
          <a:bodyPr tIns="16843" bIns="16843" anchor="ctr" anchorCtr="0"/>
          <a:lstStyle>
            <a:lvl1pPr>
              <a:lnSpc>
                <a:spcPct val="100000"/>
              </a:lnSpc>
              <a:buFontTx/>
              <a:buNone/>
              <a:defRPr b="1">
                <a:solidFill>
                  <a:schemeClr val="accent3"/>
                </a:solidFill>
              </a:defRPr>
            </a:lvl1pPr>
          </a:lstStyle>
          <a:p>
            <a:r>
              <a:rPr lang="en-US" dirty="0"/>
              <a:t>[Run “Header” macro]</a:t>
            </a:r>
          </a:p>
        </p:txBody>
      </p:sp>
      <p:sp>
        <p:nvSpPr>
          <p:cNvPr id="13" name="Table Placeholder 5"/>
          <p:cNvSpPr>
            <a:spLocks noGrp="1"/>
          </p:cNvSpPr>
          <p:nvPr>
            <p:ph type="tbl" sz="quarter" idx="27" hasCustomPrompt="1"/>
          </p:nvPr>
        </p:nvSpPr>
        <p:spPr>
          <a:xfrm>
            <a:off x="4649724" y="1194816"/>
            <a:ext cx="1865376" cy="609600"/>
          </a:xfrm>
          <a:prstGeom prst="rect">
            <a:avLst/>
          </a:prstGeom>
        </p:spPr>
        <p:txBody>
          <a:bodyPr tIns="16843" bIns="16843" anchor="ctr" anchorCtr="0"/>
          <a:lstStyle>
            <a:lvl1pPr>
              <a:lnSpc>
                <a:spcPct val="100000"/>
              </a:lnSpc>
              <a:buFontTx/>
              <a:buNone/>
              <a:defRPr b="1">
                <a:solidFill>
                  <a:schemeClr val="accent3"/>
                </a:solidFill>
              </a:defRPr>
            </a:lvl1pPr>
          </a:lstStyle>
          <a:p>
            <a:r>
              <a:rPr lang="en-US" dirty="0"/>
              <a:t>[Run “Header” macro]</a:t>
            </a:r>
          </a:p>
        </p:txBody>
      </p:sp>
      <p:sp>
        <p:nvSpPr>
          <p:cNvPr id="14" name="Table Placeholder 5"/>
          <p:cNvSpPr>
            <a:spLocks noGrp="1"/>
          </p:cNvSpPr>
          <p:nvPr>
            <p:ph type="tbl" sz="quarter" idx="28" hasCustomPrompt="1"/>
          </p:nvPr>
        </p:nvSpPr>
        <p:spPr>
          <a:xfrm>
            <a:off x="4649724" y="4803648"/>
            <a:ext cx="1865376" cy="609600"/>
          </a:xfrm>
          <a:prstGeom prst="rect">
            <a:avLst/>
          </a:prstGeom>
        </p:spPr>
        <p:txBody>
          <a:bodyPr tIns="16843" bIns="16843" anchor="ctr" anchorCtr="0"/>
          <a:lstStyle>
            <a:lvl1pPr>
              <a:lnSpc>
                <a:spcPct val="100000"/>
              </a:lnSpc>
              <a:buFontTx/>
              <a:buNone/>
              <a:defRPr b="1">
                <a:solidFill>
                  <a:schemeClr val="accent3"/>
                </a:solidFill>
              </a:defRPr>
            </a:lvl1pPr>
          </a:lstStyle>
          <a:p>
            <a:r>
              <a:rPr lang="en-US" dirty="0"/>
              <a:t>[Run “Header” macro]</a:t>
            </a:r>
          </a:p>
        </p:txBody>
      </p:sp>
      <p:sp>
        <p:nvSpPr>
          <p:cNvPr id="15" name="Slide Number Placeholder 2"/>
          <p:cNvSpPr>
            <a:spLocks noGrp="1"/>
          </p:cNvSpPr>
          <p:nvPr>
            <p:ph type="sldNum" sz="quarter" idx="29"/>
          </p:nvPr>
        </p:nvSpPr>
        <p:spPr>
          <a:xfrm>
            <a:off x="4914900" y="8475136"/>
            <a:ext cx="160020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962C034-7838-3441-9DF1-16A34B7E3DD4}"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_WB 2011 3 up 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90905" y="1901952"/>
            <a:ext cx="1865376" cy="6412992"/>
          </a:xfrm>
          <a:prstGeom prst="rect">
            <a:avLst/>
          </a:prstGeom>
        </p:spPr>
        <p:txBody>
          <a:bodyPr>
            <a:noAutofit/>
          </a:bodyPr>
          <a:lstStyle>
            <a:lvl1pPr marL="0" indent="0" algn="l" defTabSz="342843" rtl="0" eaLnBrk="0" fontAlgn="base" hangingPunct="0">
              <a:lnSpc>
                <a:spcPct val="100000"/>
              </a:lnSpc>
              <a:spcBef>
                <a:spcPts val="750"/>
              </a:spcBef>
              <a:spcAft>
                <a:spcPts val="0"/>
              </a:spcAft>
              <a:buFontTx/>
              <a:buNone/>
              <a:defRPr sz="1125">
                <a:latin typeface="+mj-lt"/>
              </a:defRPr>
            </a:lvl1pPr>
            <a:lvl2pPr marL="85711" marR="0" indent="-85711" algn="l" defTabSz="342843" rtl="0" eaLnBrk="0" fontAlgn="base" latinLnBrk="0" hangingPunct="0">
              <a:lnSpc>
                <a:spcPct val="100000"/>
              </a:lnSpc>
              <a:spcBef>
                <a:spcPts val="600"/>
              </a:spcBef>
              <a:spcAft>
                <a:spcPts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2pPr>
            <a:lvl3pPr marL="171422" marR="0" indent="-85711" algn="l" defTabSz="342843" rtl="0" eaLnBrk="0" fontAlgn="base" latinLnBrk="0" hangingPunct="0">
              <a:lnSpc>
                <a:spcPct val="100000"/>
              </a:lnSpc>
              <a:spcBef>
                <a:spcPts val="450"/>
              </a:spcBef>
              <a:spcAft>
                <a:spcPct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3pPr>
            <a:lvl4pPr marL="257132" marR="0" indent="-85711" algn="l" defTabSz="342843" rtl="0" eaLnBrk="0" fontAlgn="base" latinLnBrk="0" hangingPunct="0">
              <a:lnSpc>
                <a:spcPct val="100000"/>
              </a:lnSpc>
              <a:spcBef>
                <a:spcPts val="300"/>
              </a:spcBef>
              <a:spcAft>
                <a:spcPct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4pPr>
            <a:lvl5pPr marL="342843" marR="0" indent="-85711" algn="l" defTabSz="342843" rtl="0" eaLnBrk="0" fontAlgn="base" latinLnBrk="0" hangingPunct="0">
              <a:lnSpc>
                <a:spcPct val="100000"/>
              </a:lnSpc>
              <a:spcBef>
                <a:spcPts val="150"/>
              </a:spcBef>
              <a:spcAft>
                <a:spcPct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2520315" y="1901952"/>
            <a:ext cx="1865376" cy="6412992"/>
          </a:xfrm>
          <a:prstGeom prst="rect">
            <a:avLst/>
          </a:prstGeom>
        </p:spPr>
        <p:txBody>
          <a:bodyPr>
            <a:noAutofit/>
          </a:bodyPr>
          <a:lstStyle>
            <a:lvl1pPr marL="0" indent="0" algn="l" defTabSz="342843" rtl="0" eaLnBrk="0" fontAlgn="base" hangingPunct="0">
              <a:lnSpc>
                <a:spcPct val="100000"/>
              </a:lnSpc>
              <a:spcBef>
                <a:spcPts val="750"/>
              </a:spcBef>
              <a:spcAft>
                <a:spcPts val="0"/>
              </a:spcAft>
              <a:buFontTx/>
              <a:buNone/>
              <a:defRPr sz="1125">
                <a:latin typeface="+mj-lt"/>
              </a:defRPr>
            </a:lvl1pPr>
            <a:lvl2pPr marL="85711" marR="0" indent="-85711" algn="l" defTabSz="342843" rtl="0" eaLnBrk="0" fontAlgn="base" latinLnBrk="0" hangingPunct="0">
              <a:lnSpc>
                <a:spcPct val="100000"/>
              </a:lnSpc>
              <a:spcBef>
                <a:spcPts val="600"/>
              </a:spcBef>
              <a:spcAft>
                <a:spcPts val="0"/>
              </a:spcAft>
              <a:buClrTx/>
              <a:buSzTx/>
              <a:buFont typeface="Arial" pitchFamily="34" charset="0"/>
              <a:buChar char="•"/>
              <a:tabLst/>
              <a:defRPr kumimoji="0" lang="en-US" sz="975" b="0" i="0" u="none" strike="noStrike" kern="1200" cap="none" spc="0" normalizeH="0" baseline="0" noProof="0" dirty="0" smtClean="0">
                <a:ln>
                  <a:noFill/>
                </a:ln>
                <a:solidFill>
                  <a:srgbClr val="000000"/>
                </a:solidFill>
                <a:effectLst/>
                <a:uLnTx/>
                <a:uFillTx/>
                <a:latin typeface="+mn-lt"/>
                <a:ea typeface="ＭＳ Ｐゴシック" pitchFamily="29" charset="-128"/>
                <a:cs typeface="Times New Roman"/>
              </a:defRPr>
            </a:lvl2pPr>
            <a:lvl3pPr marL="171422" marR="0" indent="-85711" algn="l" defTabSz="342843" rtl="0" eaLnBrk="0" fontAlgn="base" latinLnBrk="0" hangingPunct="0">
              <a:lnSpc>
                <a:spcPct val="100000"/>
              </a:lnSpc>
              <a:spcBef>
                <a:spcPts val="450"/>
              </a:spcBef>
              <a:spcAft>
                <a:spcPct val="0"/>
              </a:spcAft>
              <a:buClrTx/>
              <a:buSzTx/>
              <a:buFont typeface="Arial" pitchFamily="34" charset="0"/>
              <a:buChar char="•"/>
              <a:tabLst/>
              <a:defRPr kumimoji="0" lang="en-US" sz="975" b="0" i="0" u="none" strike="noStrike" kern="1200" cap="none" spc="0" normalizeH="0" baseline="0" noProof="0" dirty="0" smtClean="0">
                <a:ln>
                  <a:noFill/>
                </a:ln>
                <a:solidFill>
                  <a:srgbClr val="000000"/>
                </a:solidFill>
                <a:effectLst/>
                <a:uLnTx/>
                <a:uFillTx/>
                <a:latin typeface="+mn-lt"/>
                <a:ea typeface="ＭＳ Ｐゴシック" pitchFamily="29" charset="-128"/>
                <a:cs typeface="Times New Roman"/>
              </a:defRPr>
            </a:lvl3pPr>
            <a:lvl4pPr marL="257132" marR="0" indent="-85711" algn="l" defTabSz="342843" rtl="0" eaLnBrk="0" fontAlgn="base" latinLnBrk="0" hangingPunct="0">
              <a:lnSpc>
                <a:spcPct val="100000"/>
              </a:lnSpc>
              <a:spcBef>
                <a:spcPts val="300"/>
              </a:spcBef>
              <a:spcAft>
                <a:spcPct val="0"/>
              </a:spcAft>
              <a:buClrTx/>
              <a:buSzTx/>
              <a:buFont typeface="Arial" pitchFamily="34" charset="0"/>
              <a:buChar char="•"/>
              <a:tabLst/>
              <a:defRPr kumimoji="0" lang="en-US" sz="975" b="0" i="0" u="none" strike="noStrike" kern="1200" cap="none" spc="0" normalizeH="0" baseline="0" noProof="0" dirty="0" smtClean="0">
                <a:ln>
                  <a:noFill/>
                </a:ln>
                <a:solidFill>
                  <a:srgbClr val="000000"/>
                </a:solidFill>
                <a:effectLst/>
                <a:uLnTx/>
                <a:uFillTx/>
                <a:latin typeface="+mn-lt"/>
                <a:ea typeface="ＭＳ Ｐゴシック" pitchFamily="29" charset="-128"/>
                <a:cs typeface="Times New Roman"/>
              </a:defRPr>
            </a:lvl4pPr>
            <a:lvl5pPr marL="342843" marR="0" indent="-85711" algn="l" defTabSz="342843" rtl="0" eaLnBrk="0" fontAlgn="base" latinLnBrk="0" hangingPunct="0">
              <a:lnSpc>
                <a:spcPct val="100000"/>
              </a:lnSpc>
              <a:spcBef>
                <a:spcPts val="150"/>
              </a:spcBef>
              <a:spcAft>
                <a:spcPct val="0"/>
              </a:spcAft>
              <a:buClrTx/>
              <a:buSzTx/>
              <a:buFont typeface="Arial" pitchFamily="34" charset="0"/>
              <a:buChar char="•"/>
              <a:tabLst/>
              <a:defRPr kumimoji="0" lang="en-US" sz="975" b="0" i="0" u="none" strike="noStrike" kern="1200" cap="none" spc="0" normalizeH="0" baseline="0" noProof="0" dirty="0">
                <a:ln>
                  <a:noFill/>
                </a:ln>
                <a:solidFill>
                  <a:srgbClr val="000000"/>
                </a:solidFill>
                <a:effectLst/>
                <a:uLnTx/>
                <a:uFillTx/>
                <a:latin typeface="+mn-lt"/>
                <a:ea typeface="ＭＳ Ｐゴシック" pitchFamily="29" charset="-128"/>
                <a:cs typeface="Times New Roman"/>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5"/>
          <p:cNvSpPr>
            <a:spLocks noGrp="1"/>
          </p:cNvSpPr>
          <p:nvPr>
            <p:ph sz="quarter" idx="15"/>
          </p:nvPr>
        </p:nvSpPr>
        <p:spPr>
          <a:xfrm>
            <a:off x="4649724" y="1901952"/>
            <a:ext cx="1865376" cy="6412992"/>
          </a:xfrm>
          <a:prstGeom prst="rect">
            <a:avLst/>
          </a:prstGeom>
        </p:spPr>
        <p:txBody>
          <a:bodyPr>
            <a:noAutofit/>
          </a:bodyPr>
          <a:lstStyle>
            <a:lvl1pPr marL="0" indent="0" algn="l" defTabSz="342843" rtl="0" eaLnBrk="0" fontAlgn="base" hangingPunct="0">
              <a:lnSpc>
                <a:spcPct val="100000"/>
              </a:lnSpc>
              <a:spcBef>
                <a:spcPts val="750"/>
              </a:spcBef>
              <a:spcAft>
                <a:spcPts val="0"/>
              </a:spcAft>
              <a:buFontTx/>
              <a:buNone/>
              <a:defRPr sz="1125">
                <a:latin typeface="+mj-lt"/>
              </a:defRPr>
            </a:lvl1pPr>
            <a:lvl2pPr marL="85711" marR="0" indent="-85711" algn="l" defTabSz="342843" rtl="0" eaLnBrk="0" fontAlgn="base" latinLnBrk="0" hangingPunct="0">
              <a:lnSpc>
                <a:spcPct val="100000"/>
              </a:lnSpc>
              <a:spcBef>
                <a:spcPts val="600"/>
              </a:spcBef>
              <a:spcAft>
                <a:spcPts val="0"/>
              </a:spcAft>
              <a:buClrTx/>
              <a:buSzTx/>
              <a:buFont typeface="Arial" pitchFamily="34" charset="0"/>
              <a:buChar char="•"/>
              <a:tabLst/>
              <a:defRPr kumimoji="0" lang="en-US" sz="975" b="0" i="0" u="none" strike="noStrike" kern="1200" cap="none" spc="0" normalizeH="0" baseline="0" noProof="0" dirty="0" smtClean="0">
                <a:ln>
                  <a:noFill/>
                </a:ln>
                <a:solidFill>
                  <a:srgbClr val="000000"/>
                </a:solidFill>
                <a:effectLst/>
                <a:uLnTx/>
                <a:uFillTx/>
                <a:latin typeface="+mn-lt"/>
                <a:ea typeface="ＭＳ Ｐゴシック" pitchFamily="29" charset="-128"/>
                <a:cs typeface="Times New Roman"/>
              </a:defRPr>
            </a:lvl2pPr>
            <a:lvl3pPr marL="171422" marR="0" indent="-85711" algn="l" defTabSz="342843" rtl="0" eaLnBrk="0" fontAlgn="base" latinLnBrk="0" hangingPunct="0">
              <a:lnSpc>
                <a:spcPct val="100000"/>
              </a:lnSpc>
              <a:spcBef>
                <a:spcPts val="450"/>
              </a:spcBef>
              <a:spcAft>
                <a:spcPct val="0"/>
              </a:spcAft>
              <a:buClrTx/>
              <a:buSzTx/>
              <a:buFont typeface="Arial" pitchFamily="34" charset="0"/>
              <a:buChar char="•"/>
              <a:tabLst/>
              <a:defRPr kumimoji="0" lang="en-US" sz="975" b="0" i="0" u="none" strike="noStrike" kern="1200" cap="none" spc="0" normalizeH="0" baseline="0" noProof="0" dirty="0" smtClean="0">
                <a:ln>
                  <a:noFill/>
                </a:ln>
                <a:solidFill>
                  <a:srgbClr val="000000"/>
                </a:solidFill>
                <a:effectLst/>
                <a:uLnTx/>
                <a:uFillTx/>
                <a:latin typeface="+mn-lt"/>
                <a:ea typeface="ＭＳ Ｐゴシック" pitchFamily="29" charset="-128"/>
                <a:cs typeface="Times New Roman"/>
              </a:defRPr>
            </a:lvl3pPr>
            <a:lvl4pPr marL="257132" marR="0" indent="-85711" algn="l" defTabSz="342843" rtl="0" eaLnBrk="0" fontAlgn="base" latinLnBrk="0" hangingPunct="0">
              <a:lnSpc>
                <a:spcPct val="100000"/>
              </a:lnSpc>
              <a:spcBef>
                <a:spcPts val="300"/>
              </a:spcBef>
              <a:spcAft>
                <a:spcPct val="0"/>
              </a:spcAft>
              <a:buClrTx/>
              <a:buSzTx/>
              <a:buFont typeface="Arial" pitchFamily="34" charset="0"/>
              <a:buChar char="•"/>
              <a:tabLst/>
              <a:defRPr kumimoji="0" lang="en-US" sz="975" b="0" i="0" u="none" strike="noStrike" kern="1200" cap="none" spc="0" normalizeH="0" baseline="0" noProof="0" dirty="0" smtClean="0">
                <a:ln>
                  <a:noFill/>
                </a:ln>
                <a:solidFill>
                  <a:srgbClr val="000000"/>
                </a:solidFill>
                <a:effectLst/>
                <a:uLnTx/>
                <a:uFillTx/>
                <a:latin typeface="+mn-lt"/>
                <a:ea typeface="ＭＳ Ｐゴシック" pitchFamily="29" charset="-128"/>
                <a:cs typeface="Times New Roman"/>
              </a:defRPr>
            </a:lvl4pPr>
            <a:lvl5pPr marL="342843" marR="0" indent="-85711" algn="l" defTabSz="342843" rtl="0" eaLnBrk="0" fontAlgn="base" latinLnBrk="0" hangingPunct="0">
              <a:lnSpc>
                <a:spcPct val="100000"/>
              </a:lnSpc>
              <a:spcBef>
                <a:spcPts val="150"/>
              </a:spcBef>
              <a:spcAft>
                <a:spcPct val="0"/>
              </a:spcAft>
              <a:buClrTx/>
              <a:buSzTx/>
              <a:buFont typeface="Arial" pitchFamily="34" charset="0"/>
              <a:buChar char="•"/>
              <a:tabLst/>
              <a:defRPr kumimoji="0" lang="en-US" sz="975" b="0" i="0" u="none" strike="noStrike" kern="1200" cap="none" spc="0" normalizeH="0" baseline="0" noProof="0" dirty="0">
                <a:ln>
                  <a:noFill/>
                </a:ln>
                <a:solidFill>
                  <a:srgbClr val="000000"/>
                </a:solidFill>
                <a:effectLst/>
                <a:uLnTx/>
                <a:uFillTx/>
                <a:latin typeface="+mn-lt"/>
                <a:ea typeface="ＭＳ Ｐゴシック" pitchFamily="29" charset="-128"/>
                <a:cs typeface="Times New Roman"/>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Placeholder 1"/>
          <p:cNvSpPr>
            <a:spLocks noGrp="1"/>
          </p:cNvSpPr>
          <p:nvPr>
            <p:ph type="title" hasCustomPrompt="1"/>
          </p:nvPr>
        </p:nvSpPr>
        <p:spPr>
          <a:xfrm>
            <a:off x="390906" y="134114"/>
            <a:ext cx="6124194" cy="840316"/>
          </a:xfrm>
          <a:prstGeom prst="rect">
            <a:avLst/>
          </a:prstGeom>
        </p:spPr>
        <p:txBody>
          <a:bodyPr vert="horz" lIns="0" tIns="0" rIns="0" bIns="0" rtlCol="0" anchor="b" anchorCtr="0">
            <a:noAutofit/>
          </a:bodyPr>
          <a:lstStyle>
            <a:lvl1pPr>
              <a:lnSpc>
                <a:spcPct val="100000"/>
              </a:lnSpc>
              <a:defRPr/>
            </a:lvl1pPr>
          </a:lstStyle>
          <a:p>
            <a:r>
              <a:rPr lang="en-US" dirty="0"/>
              <a:t>[3 up Comparison]</a:t>
            </a:r>
          </a:p>
        </p:txBody>
      </p:sp>
      <p:sp>
        <p:nvSpPr>
          <p:cNvPr id="7" name="Table Placeholder 5"/>
          <p:cNvSpPr>
            <a:spLocks noGrp="1"/>
          </p:cNvSpPr>
          <p:nvPr>
            <p:ph type="tbl" sz="quarter" idx="17" hasCustomPrompt="1"/>
          </p:nvPr>
        </p:nvSpPr>
        <p:spPr>
          <a:xfrm>
            <a:off x="390906" y="1194816"/>
            <a:ext cx="1865376" cy="609600"/>
          </a:xfrm>
          <a:prstGeom prst="rect">
            <a:avLst/>
          </a:prstGeom>
        </p:spPr>
        <p:txBody>
          <a:bodyPr tIns="16843" bIns="16843" anchor="ctr" anchorCtr="0"/>
          <a:lstStyle>
            <a:lvl1pPr>
              <a:lnSpc>
                <a:spcPct val="100000"/>
              </a:lnSpc>
              <a:buFontTx/>
              <a:buNone/>
              <a:defRPr b="1">
                <a:solidFill>
                  <a:schemeClr val="accent3"/>
                </a:solidFill>
              </a:defRPr>
            </a:lvl1pPr>
          </a:lstStyle>
          <a:p>
            <a:r>
              <a:rPr lang="en-US" dirty="0"/>
              <a:t>[Run “Header” macro]</a:t>
            </a:r>
          </a:p>
        </p:txBody>
      </p:sp>
      <p:sp>
        <p:nvSpPr>
          <p:cNvPr id="8" name="Table Placeholder 5"/>
          <p:cNvSpPr>
            <a:spLocks noGrp="1"/>
          </p:cNvSpPr>
          <p:nvPr>
            <p:ph type="tbl" sz="quarter" idx="25" hasCustomPrompt="1"/>
          </p:nvPr>
        </p:nvSpPr>
        <p:spPr>
          <a:xfrm>
            <a:off x="2520315" y="1194816"/>
            <a:ext cx="1865376" cy="609600"/>
          </a:xfrm>
          <a:prstGeom prst="rect">
            <a:avLst/>
          </a:prstGeom>
        </p:spPr>
        <p:txBody>
          <a:bodyPr tIns="16843" bIns="16843" anchor="ctr" anchorCtr="0"/>
          <a:lstStyle>
            <a:lvl1pPr>
              <a:lnSpc>
                <a:spcPct val="100000"/>
              </a:lnSpc>
              <a:buFontTx/>
              <a:buNone/>
              <a:defRPr b="1">
                <a:solidFill>
                  <a:schemeClr val="accent3"/>
                </a:solidFill>
              </a:defRPr>
            </a:lvl1pPr>
          </a:lstStyle>
          <a:p>
            <a:r>
              <a:rPr lang="en-US" dirty="0"/>
              <a:t>[Run “Header” macro]</a:t>
            </a:r>
          </a:p>
        </p:txBody>
      </p:sp>
      <p:sp>
        <p:nvSpPr>
          <p:cNvPr id="9" name="Table Placeholder 5"/>
          <p:cNvSpPr>
            <a:spLocks noGrp="1"/>
          </p:cNvSpPr>
          <p:nvPr>
            <p:ph type="tbl" sz="quarter" idx="27" hasCustomPrompt="1"/>
          </p:nvPr>
        </p:nvSpPr>
        <p:spPr>
          <a:xfrm>
            <a:off x="4649724" y="1194816"/>
            <a:ext cx="1865376" cy="609600"/>
          </a:xfrm>
          <a:prstGeom prst="rect">
            <a:avLst/>
          </a:prstGeom>
        </p:spPr>
        <p:txBody>
          <a:bodyPr tIns="16843" bIns="16843" anchor="ctr" anchorCtr="0"/>
          <a:lstStyle>
            <a:lvl1pPr>
              <a:lnSpc>
                <a:spcPct val="100000"/>
              </a:lnSpc>
              <a:buFontTx/>
              <a:buNone/>
              <a:defRPr b="1">
                <a:solidFill>
                  <a:schemeClr val="accent3"/>
                </a:solidFill>
              </a:defRPr>
            </a:lvl1pPr>
          </a:lstStyle>
          <a:p>
            <a:r>
              <a:rPr lang="en-US" dirty="0"/>
              <a:t>[Run “Header” macro]</a:t>
            </a:r>
          </a:p>
        </p:txBody>
      </p:sp>
      <p:sp>
        <p:nvSpPr>
          <p:cNvPr id="10" name="Slide Number Placeholder 2"/>
          <p:cNvSpPr>
            <a:spLocks noGrp="1"/>
          </p:cNvSpPr>
          <p:nvPr>
            <p:ph type="sldNum" sz="quarter" idx="28"/>
          </p:nvPr>
        </p:nvSpPr>
        <p:spPr>
          <a:xfrm>
            <a:off x="4914900" y="8475136"/>
            <a:ext cx="160020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962C034-7838-3441-9DF1-16A34B7E3DD4}"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_WB 2011 2 horizontal w side boxes">
    <p:spTree>
      <p:nvGrpSpPr>
        <p:cNvPr id="1" name=""/>
        <p:cNvGrpSpPr/>
        <p:nvPr/>
      </p:nvGrpSpPr>
      <p:grpSpPr>
        <a:xfrm>
          <a:off x="0" y="0"/>
          <a:ext cx="0" cy="0"/>
          <a:chOff x="0" y="0"/>
          <a:chExt cx="0" cy="0"/>
        </a:xfrm>
      </p:grpSpPr>
      <p:sp>
        <p:nvSpPr>
          <p:cNvPr id="11" name="Content Placeholder 14"/>
          <p:cNvSpPr>
            <a:spLocks noGrp="1"/>
          </p:cNvSpPr>
          <p:nvPr>
            <p:ph sz="quarter" idx="16"/>
          </p:nvPr>
        </p:nvSpPr>
        <p:spPr>
          <a:xfrm>
            <a:off x="1591198" y="1194816"/>
            <a:ext cx="4923903" cy="3477757"/>
          </a:xfrm>
          <a:prstGeom prst="rect">
            <a:avLst/>
          </a:prstGeom>
        </p:spPr>
        <p:txBody>
          <a:bodyPr>
            <a:noAutofit/>
          </a:bodyPr>
          <a:lstStyle>
            <a:lvl1pPr marL="0" indent="0" algn="l" defTabSz="342843" rtl="0" eaLnBrk="0" fontAlgn="base" hangingPunct="0">
              <a:lnSpc>
                <a:spcPct val="100000"/>
              </a:lnSpc>
              <a:spcBef>
                <a:spcPts val="750"/>
              </a:spcBef>
              <a:spcAft>
                <a:spcPts val="0"/>
              </a:spcAft>
              <a:buFontTx/>
              <a:buNone/>
              <a:defRPr baseline="0">
                <a:latin typeface="+mj-lt"/>
              </a:defRPr>
            </a:lvl1pPr>
            <a:lvl2pPr marL="85711" marR="0" indent="-85711" algn="l" defTabSz="342843" rtl="0" eaLnBrk="0" fontAlgn="base" latinLnBrk="0" hangingPunct="0">
              <a:lnSpc>
                <a:spcPct val="100000"/>
              </a:lnSpc>
              <a:spcBef>
                <a:spcPts val="600"/>
              </a:spcBef>
              <a:spcAft>
                <a:spcPts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2pPr>
            <a:lvl3pPr marL="171422" marR="0" indent="-85711" algn="l" defTabSz="342843" rtl="0" eaLnBrk="0" fontAlgn="base" latinLnBrk="0" hangingPunct="0">
              <a:lnSpc>
                <a:spcPct val="100000"/>
              </a:lnSpc>
              <a:spcBef>
                <a:spcPts val="450"/>
              </a:spcBef>
              <a:spcAft>
                <a:spcPct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3pPr>
            <a:lvl4pPr marL="257132" marR="0" indent="-85711" algn="l" defTabSz="342843" rtl="0" eaLnBrk="0" fontAlgn="base" latinLnBrk="0" hangingPunct="0">
              <a:lnSpc>
                <a:spcPct val="100000"/>
              </a:lnSpc>
              <a:spcBef>
                <a:spcPts val="300"/>
              </a:spcBef>
              <a:spcAft>
                <a:spcPct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4pPr>
            <a:lvl5pPr marL="342843" marR="0" indent="-85711" algn="l" defTabSz="342843" rtl="0" eaLnBrk="0" fontAlgn="base" latinLnBrk="0" hangingPunct="0">
              <a:lnSpc>
                <a:spcPct val="100000"/>
              </a:lnSpc>
              <a:spcBef>
                <a:spcPts val="150"/>
              </a:spcBef>
              <a:spcAft>
                <a:spcPct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4"/>
          <p:cNvSpPr>
            <a:spLocks noGrp="1"/>
          </p:cNvSpPr>
          <p:nvPr>
            <p:ph sz="quarter" idx="17"/>
          </p:nvPr>
        </p:nvSpPr>
        <p:spPr>
          <a:xfrm>
            <a:off x="1591198" y="4803648"/>
            <a:ext cx="4923903" cy="3477757"/>
          </a:xfrm>
          <a:prstGeom prst="rect">
            <a:avLst/>
          </a:prstGeom>
        </p:spPr>
        <p:txBody>
          <a:bodyPr>
            <a:noAutofit/>
          </a:bodyPr>
          <a:lstStyle>
            <a:lvl1pPr marL="0" indent="0" algn="l" defTabSz="342843" rtl="0" eaLnBrk="0" fontAlgn="base" hangingPunct="0">
              <a:lnSpc>
                <a:spcPct val="100000"/>
              </a:lnSpc>
              <a:spcBef>
                <a:spcPts val="750"/>
              </a:spcBef>
              <a:spcAft>
                <a:spcPts val="0"/>
              </a:spcAft>
              <a:buFontTx/>
              <a:buNone/>
              <a:defRPr>
                <a:latin typeface="+mj-lt"/>
              </a:defRPr>
            </a:lvl1pPr>
            <a:lvl2pPr marL="85711" marR="0" indent="-85711" algn="l" defTabSz="342843" rtl="0" eaLnBrk="0" fontAlgn="base" latinLnBrk="0" hangingPunct="0">
              <a:lnSpc>
                <a:spcPct val="100000"/>
              </a:lnSpc>
              <a:spcBef>
                <a:spcPts val="600"/>
              </a:spcBef>
              <a:spcAft>
                <a:spcPts val="0"/>
              </a:spcAft>
              <a:buClrTx/>
              <a:buSzTx/>
              <a:buFont typeface="Arial" pitchFamily="34" charset="0"/>
              <a:buChar char="•"/>
              <a:tabLst/>
              <a:defRPr kumimoji="0" lang="en-US" sz="975" b="0" i="0" u="none" strike="noStrike" kern="1200" cap="none" spc="0" normalizeH="0" baseline="0" noProof="0" dirty="0" smtClean="0">
                <a:ln>
                  <a:noFill/>
                </a:ln>
                <a:solidFill>
                  <a:srgbClr val="000000"/>
                </a:solidFill>
                <a:effectLst/>
                <a:uLnTx/>
                <a:uFillTx/>
                <a:latin typeface="+mn-lt"/>
                <a:ea typeface="ＭＳ Ｐゴシック" pitchFamily="29" charset="-128"/>
                <a:cs typeface="Times New Roman"/>
              </a:defRPr>
            </a:lvl2pPr>
            <a:lvl3pPr marL="171422" marR="0" indent="-85711" algn="l" defTabSz="342843" rtl="0" eaLnBrk="0" fontAlgn="base" latinLnBrk="0" hangingPunct="0">
              <a:lnSpc>
                <a:spcPct val="100000"/>
              </a:lnSpc>
              <a:spcBef>
                <a:spcPts val="450"/>
              </a:spcBef>
              <a:spcAft>
                <a:spcPct val="0"/>
              </a:spcAft>
              <a:buClrTx/>
              <a:buSzTx/>
              <a:buFont typeface="Arial" pitchFamily="34" charset="0"/>
              <a:buChar char="•"/>
              <a:tabLst/>
              <a:defRPr kumimoji="0" lang="en-US" sz="975" b="0" i="0" u="none" strike="noStrike" kern="1200" cap="none" spc="0" normalizeH="0" baseline="0" noProof="0" dirty="0" smtClean="0">
                <a:ln>
                  <a:noFill/>
                </a:ln>
                <a:solidFill>
                  <a:srgbClr val="000000"/>
                </a:solidFill>
                <a:effectLst/>
                <a:uLnTx/>
                <a:uFillTx/>
                <a:latin typeface="+mn-lt"/>
                <a:ea typeface="ＭＳ Ｐゴシック" pitchFamily="29" charset="-128"/>
                <a:cs typeface="Times New Roman"/>
              </a:defRPr>
            </a:lvl3pPr>
            <a:lvl4pPr marL="257132" marR="0" indent="-85711" algn="l" defTabSz="342843" rtl="0" eaLnBrk="0" fontAlgn="base" latinLnBrk="0" hangingPunct="0">
              <a:lnSpc>
                <a:spcPct val="100000"/>
              </a:lnSpc>
              <a:spcBef>
                <a:spcPts val="300"/>
              </a:spcBef>
              <a:spcAft>
                <a:spcPct val="0"/>
              </a:spcAft>
              <a:buClrTx/>
              <a:buSzTx/>
              <a:buFont typeface="Arial" pitchFamily="34" charset="0"/>
              <a:buChar char="•"/>
              <a:tabLst/>
              <a:defRPr kumimoji="0" lang="en-US" sz="975" b="0" i="0" u="none" strike="noStrike" kern="1200" cap="none" spc="0" normalizeH="0" baseline="0" noProof="0" dirty="0" smtClean="0">
                <a:ln>
                  <a:noFill/>
                </a:ln>
                <a:solidFill>
                  <a:srgbClr val="000000"/>
                </a:solidFill>
                <a:effectLst/>
                <a:uLnTx/>
                <a:uFillTx/>
                <a:latin typeface="+mn-lt"/>
                <a:ea typeface="ＭＳ Ｐゴシック" pitchFamily="29" charset="-128"/>
                <a:cs typeface="Times New Roman"/>
              </a:defRPr>
            </a:lvl4pPr>
            <a:lvl5pPr marL="342843" marR="0" indent="-85711" algn="l" defTabSz="342843" rtl="0" eaLnBrk="0" fontAlgn="base" latinLnBrk="0" hangingPunct="0">
              <a:lnSpc>
                <a:spcPct val="100000"/>
              </a:lnSpc>
              <a:spcBef>
                <a:spcPts val="150"/>
              </a:spcBef>
              <a:spcAft>
                <a:spcPct val="0"/>
              </a:spcAft>
              <a:buClrTx/>
              <a:buSzTx/>
              <a:buFont typeface="Arial" pitchFamily="34" charset="0"/>
              <a:buChar char="•"/>
              <a:tabLst/>
              <a:defRPr kumimoji="0" lang="en-US" sz="975" b="0" i="0" u="none" strike="noStrike" kern="1200" cap="none" spc="0" normalizeH="0" baseline="0" noProof="0" dirty="0">
                <a:ln>
                  <a:noFill/>
                </a:ln>
                <a:solidFill>
                  <a:srgbClr val="000000"/>
                </a:solidFill>
                <a:effectLst/>
                <a:uLnTx/>
                <a:uFillTx/>
                <a:latin typeface="+mn-lt"/>
                <a:ea typeface="ＭＳ Ｐゴシック" pitchFamily="29" charset="-128"/>
                <a:cs typeface="Times New Roman"/>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Placeholder 1"/>
          <p:cNvSpPr>
            <a:spLocks noGrp="1"/>
          </p:cNvSpPr>
          <p:nvPr>
            <p:ph type="title"/>
          </p:nvPr>
        </p:nvSpPr>
        <p:spPr>
          <a:xfrm>
            <a:off x="390906" y="134114"/>
            <a:ext cx="6124194" cy="840316"/>
          </a:xfrm>
          <a:prstGeom prst="rect">
            <a:avLst/>
          </a:prstGeom>
        </p:spPr>
        <p:txBody>
          <a:bodyPr vert="horz" lIns="0" tIns="0" rIns="0" bIns="0" rtlCol="0" anchor="b" anchorCtr="0">
            <a:noAutofit/>
          </a:bodyPr>
          <a:lstStyle>
            <a:lvl1pPr>
              <a:lnSpc>
                <a:spcPct val="100000"/>
              </a:lnSpc>
              <a:defRPr/>
            </a:lvl1pPr>
          </a:lstStyle>
          <a:p>
            <a:r>
              <a:rPr lang="en-US"/>
              <a:t>Click to edit Master title style</a:t>
            </a:r>
            <a:endParaRPr lang="en-US" dirty="0"/>
          </a:p>
        </p:txBody>
      </p:sp>
      <p:sp>
        <p:nvSpPr>
          <p:cNvPr id="7" name="Content Placeholder 9"/>
          <p:cNvSpPr>
            <a:spLocks noGrp="1"/>
          </p:cNvSpPr>
          <p:nvPr>
            <p:ph sz="quarter" idx="18" hasCustomPrompt="1"/>
          </p:nvPr>
        </p:nvSpPr>
        <p:spPr>
          <a:xfrm>
            <a:off x="390907" y="1194816"/>
            <a:ext cx="1033106" cy="3477757"/>
          </a:xfrm>
          <a:prstGeom prst="rect">
            <a:avLst/>
          </a:prstGeom>
          <a:noFill/>
        </p:spPr>
        <p:txBody>
          <a:bodyPr lIns="16843" tIns="45720" rIns="16843" anchor="t" anchorCtr="0"/>
          <a:lstStyle>
            <a:lvl1pPr marL="0" indent="0" algn="l" defTabSz="685606" rtl="0" eaLnBrk="1" latinLnBrk="0" hangingPunct="1">
              <a:lnSpc>
                <a:spcPct val="100000"/>
              </a:lnSpc>
              <a:spcBef>
                <a:spcPts val="900"/>
              </a:spcBef>
              <a:buClr>
                <a:schemeClr val="accent1"/>
              </a:buClr>
              <a:buFontTx/>
              <a:buNone/>
              <a:defRPr b="1">
                <a:solidFill>
                  <a:schemeClr val="accent2"/>
                </a:solidFill>
              </a:defRPr>
            </a:lvl1pPr>
          </a:lstStyle>
          <a:p>
            <a:pPr marL="0" lvl="0" indent="0" algn="l" defTabSz="685606" rtl="0" eaLnBrk="1" latinLnBrk="0" hangingPunct="1">
              <a:spcBef>
                <a:spcPts val="900"/>
              </a:spcBef>
              <a:buClr>
                <a:schemeClr val="accent1"/>
              </a:buClr>
              <a:buFontTx/>
              <a:buNone/>
            </a:pPr>
            <a:r>
              <a:rPr lang="en-US" dirty="0"/>
              <a:t>[Run “Left Header” macro]</a:t>
            </a:r>
          </a:p>
        </p:txBody>
      </p:sp>
      <p:sp>
        <p:nvSpPr>
          <p:cNvPr id="8" name="Content Placeholder 9"/>
          <p:cNvSpPr>
            <a:spLocks noGrp="1"/>
          </p:cNvSpPr>
          <p:nvPr>
            <p:ph sz="quarter" idx="19" hasCustomPrompt="1"/>
          </p:nvPr>
        </p:nvSpPr>
        <p:spPr>
          <a:xfrm>
            <a:off x="390907" y="4803648"/>
            <a:ext cx="1033106" cy="3477757"/>
          </a:xfrm>
          <a:prstGeom prst="rect">
            <a:avLst/>
          </a:prstGeom>
          <a:noFill/>
        </p:spPr>
        <p:txBody>
          <a:bodyPr lIns="16843" tIns="45720" rIns="16843" anchor="t" anchorCtr="0"/>
          <a:lstStyle>
            <a:lvl1pPr marL="0" indent="0" algn="l" defTabSz="685606" rtl="0" eaLnBrk="1" latinLnBrk="0" hangingPunct="1">
              <a:lnSpc>
                <a:spcPct val="100000"/>
              </a:lnSpc>
              <a:spcBef>
                <a:spcPts val="900"/>
              </a:spcBef>
              <a:buClr>
                <a:schemeClr val="accent1"/>
              </a:buClr>
              <a:buFontTx/>
              <a:buNone/>
              <a:defRPr b="1">
                <a:solidFill>
                  <a:schemeClr val="accent2"/>
                </a:solidFill>
              </a:defRPr>
            </a:lvl1pPr>
          </a:lstStyle>
          <a:p>
            <a:pPr marL="0" lvl="0" indent="0" algn="l" defTabSz="685606" rtl="0" eaLnBrk="1" latinLnBrk="0" hangingPunct="1">
              <a:spcBef>
                <a:spcPts val="900"/>
              </a:spcBef>
              <a:buClr>
                <a:schemeClr val="accent1"/>
              </a:buClr>
              <a:buFontTx/>
              <a:buNone/>
            </a:pPr>
            <a:r>
              <a:rPr lang="en-US" dirty="0"/>
              <a:t>[Run “Left Header” macro]</a:t>
            </a:r>
          </a:p>
        </p:txBody>
      </p:sp>
      <p:sp>
        <p:nvSpPr>
          <p:cNvPr id="9" name="Slide Number Placeholder 2"/>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962C034-7838-3441-9DF1-16A34B7E3DD4}"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_WB 2011 3 comparison w side boxes">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591196" y="1194816"/>
            <a:ext cx="4923905" cy="2240789"/>
          </a:xfrm>
          <a:prstGeom prst="rect">
            <a:avLst/>
          </a:prstGeom>
        </p:spPr>
        <p:txBody>
          <a:bodyPr>
            <a:noAutofit/>
          </a:bodyPr>
          <a:lstStyle>
            <a:lvl1pPr marL="0" indent="0" algn="l" defTabSz="342843" rtl="0" eaLnBrk="0" fontAlgn="base" hangingPunct="0">
              <a:lnSpc>
                <a:spcPct val="100000"/>
              </a:lnSpc>
              <a:spcBef>
                <a:spcPts val="750"/>
              </a:spcBef>
              <a:spcAft>
                <a:spcPts val="0"/>
              </a:spcAft>
              <a:buFontTx/>
              <a:buNone/>
              <a:defRPr sz="1125">
                <a:latin typeface="+mj-lt"/>
              </a:defRPr>
            </a:lvl1pPr>
            <a:lvl2pPr marL="85711" marR="0" indent="-85711" algn="l" defTabSz="342843" rtl="0" eaLnBrk="0" fontAlgn="base" latinLnBrk="0" hangingPunct="0">
              <a:lnSpc>
                <a:spcPct val="100000"/>
              </a:lnSpc>
              <a:spcBef>
                <a:spcPts val="600"/>
              </a:spcBef>
              <a:spcAft>
                <a:spcPts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2pPr>
            <a:lvl3pPr marL="171422" marR="0" indent="-85711" algn="l" defTabSz="342843" rtl="0" eaLnBrk="0" fontAlgn="base" latinLnBrk="0" hangingPunct="0">
              <a:lnSpc>
                <a:spcPct val="100000"/>
              </a:lnSpc>
              <a:spcBef>
                <a:spcPts val="450"/>
              </a:spcBef>
              <a:spcAft>
                <a:spcPct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3pPr>
            <a:lvl4pPr marL="257132" marR="0" indent="-85711" algn="l" defTabSz="342843" rtl="0" eaLnBrk="0" fontAlgn="base" latinLnBrk="0" hangingPunct="0">
              <a:lnSpc>
                <a:spcPct val="100000"/>
              </a:lnSpc>
              <a:spcBef>
                <a:spcPts val="300"/>
              </a:spcBef>
              <a:spcAft>
                <a:spcPct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4pPr>
            <a:lvl5pPr marL="342843" marR="0" indent="-85711" algn="l" defTabSz="342843" rtl="0" eaLnBrk="0" fontAlgn="base" latinLnBrk="0" hangingPunct="0">
              <a:lnSpc>
                <a:spcPct val="100000"/>
              </a:lnSpc>
              <a:spcBef>
                <a:spcPts val="150"/>
              </a:spcBef>
              <a:spcAft>
                <a:spcPct val="0"/>
              </a:spcAft>
              <a:buClrTx/>
              <a:buSzTx/>
              <a:buFont typeface="Arial" pitchFamily="34" charset="0"/>
              <a:buChar char="•"/>
              <a:tabLst/>
              <a:defRPr kumimoji="0" lang="en-US" sz="975" b="0" i="0" u="none" strike="noStrike" kern="1200" cap="none" spc="0" normalizeH="0" baseline="0" noProof="0">
                <a:ln>
                  <a:noFill/>
                </a:ln>
                <a:solidFill>
                  <a:srgbClr val="000000"/>
                </a:solidFill>
                <a:effectLst/>
                <a:uLnTx/>
                <a:uFillTx/>
                <a:ea typeface="ＭＳ Ｐゴシック" pitchFamily="29" charset="-128"/>
                <a:cs typeface="Times New Roman"/>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1591196" y="3628260"/>
            <a:ext cx="4923905" cy="2240789"/>
          </a:xfrm>
          <a:prstGeom prst="rect">
            <a:avLst/>
          </a:prstGeom>
        </p:spPr>
        <p:txBody>
          <a:bodyPr>
            <a:noAutofit/>
          </a:bodyPr>
          <a:lstStyle>
            <a:lvl1pPr marL="0" indent="0" algn="l" defTabSz="342843" rtl="0" eaLnBrk="0" fontAlgn="base" hangingPunct="0">
              <a:lnSpc>
                <a:spcPct val="100000"/>
              </a:lnSpc>
              <a:spcBef>
                <a:spcPts val="750"/>
              </a:spcBef>
              <a:spcAft>
                <a:spcPts val="0"/>
              </a:spcAft>
              <a:buFontTx/>
              <a:buNone/>
              <a:defRPr sz="1125">
                <a:latin typeface="+mj-lt"/>
              </a:defRPr>
            </a:lvl1pPr>
            <a:lvl2pPr marL="85711" marR="0" indent="-85711" algn="l" defTabSz="342843" rtl="0" eaLnBrk="0" fontAlgn="base" latinLnBrk="0" hangingPunct="0">
              <a:lnSpc>
                <a:spcPct val="100000"/>
              </a:lnSpc>
              <a:spcBef>
                <a:spcPts val="600"/>
              </a:spcBef>
              <a:spcAft>
                <a:spcPts val="0"/>
              </a:spcAft>
              <a:buClrTx/>
              <a:buSzTx/>
              <a:buFont typeface="Arial" pitchFamily="34" charset="0"/>
              <a:buChar char="•"/>
              <a:tabLst/>
              <a:defRPr kumimoji="0" lang="en-US" sz="975" b="0" i="0" u="none" strike="noStrike" kern="1200" cap="none" spc="0" normalizeH="0" baseline="0" noProof="0" dirty="0" smtClean="0">
                <a:ln>
                  <a:noFill/>
                </a:ln>
                <a:solidFill>
                  <a:srgbClr val="000000"/>
                </a:solidFill>
                <a:effectLst/>
                <a:uLnTx/>
                <a:uFillTx/>
                <a:latin typeface="+mn-lt"/>
                <a:ea typeface="ＭＳ Ｐゴシック" pitchFamily="29" charset="-128"/>
                <a:cs typeface="Times New Roman"/>
              </a:defRPr>
            </a:lvl2pPr>
            <a:lvl3pPr marL="171422" marR="0" indent="-85711" algn="l" defTabSz="342843" rtl="0" eaLnBrk="0" fontAlgn="base" latinLnBrk="0" hangingPunct="0">
              <a:lnSpc>
                <a:spcPct val="100000"/>
              </a:lnSpc>
              <a:spcBef>
                <a:spcPts val="450"/>
              </a:spcBef>
              <a:spcAft>
                <a:spcPct val="0"/>
              </a:spcAft>
              <a:buClrTx/>
              <a:buSzTx/>
              <a:buFont typeface="Arial" pitchFamily="34" charset="0"/>
              <a:buChar char="•"/>
              <a:tabLst/>
              <a:defRPr kumimoji="0" lang="en-US" sz="975" b="0" i="0" u="none" strike="noStrike" kern="1200" cap="none" spc="0" normalizeH="0" baseline="0" noProof="0" dirty="0" smtClean="0">
                <a:ln>
                  <a:noFill/>
                </a:ln>
                <a:solidFill>
                  <a:srgbClr val="000000"/>
                </a:solidFill>
                <a:effectLst/>
                <a:uLnTx/>
                <a:uFillTx/>
                <a:latin typeface="+mn-lt"/>
                <a:ea typeface="ＭＳ Ｐゴシック" pitchFamily="29" charset="-128"/>
                <a:cs typeface="Times New Roman"/>
              </a:defRPr>
            </a:lvl3pPr>
            <a:lvl4pPr marL="257132" marR="0" indent="-85711" algn="l" defTabSz="342843" rtl="0" eaLnBrk="0" fontAlgn="base" latinLnBrk="0" hangingPunct="0">
              <a:lnSpc>
                <a:spcPct val="100000"/>
              </a:lnSpc>
              <a:spcBef>
                <a:spcPts val="300"/>
              </a:spcBef>
              <a:spcAft>
                <a:spcPct val="0"/>
              </a:spcAft>
              <a:buClrTx/>
              <a:buSzTx/>
              <a:buFont typeface="Arial" pitchFamily="34" charset="0"/>
              <a:buChar char="•"/>
              <a:tabLst/>
              <a:defRPr kumimoji="0" lang="en-US" sz="975" b="0" i="0" u="none" strike="noStrike" kern="1200" cap="none" spc="0" normalizeH="0" baseline="0" noProof="0" dirty="0" smtClean="0">
                <a:ln>
                  <a:noFill/>
                </a:ln>
                <a:solidFill>
                  <a:srgbClr val="000000"/>
                </a:solidFill>
                <a:effectLst/>
                <a:uLnTx/>
                <a:uFillTx/>
                <a:latin typeface="+mn-lt"/>
                <a:ea typeface="ＭＳ Ｐゴシック" pitchFamily="29" charset="-128"/>
                <a:cs typeface="Times New Roman"/>
              </a:defRPr>
            </a:lvl4pPr>
            <a:lvl5pPr marL="342843" marR="0" indent="-85711" algn="l" defTabSz="342843" rtl="0" eaLnBrk="0" fontAlgn="base" latinLnBrk="0" hangingPunct="0">
              <a:lnSpc>
                <a:spcPct val="100000"/>
              </a:lnSpc>
              <a:spcBef>
                <a:spcPts val="150"/>
              </a:spcBef>
              <a:spcAft>
                <a:spcPct val="0"/>
              </a:spcAft>
              <a:buClrTx/>
              <a:buSzTx/>
              <a:buFont typeface="Arial" pitchFamily="34" charset="0"/>
              <a:buChar char="•"/>
              <a:tabLst/>
              <a:defRPr kumimoji="0" lang="en-US" sz="975" b="0" i="0" u="none" strike="noStrike" kern="1200" cap="none" spc="0" normalizeH="0" baseline="0" noProof="0" dirty="0">
                <a:ln>
                  <a:noFill/>
                </a:ln>
                <a:solidFill>
                  <a:srgbClr val="000000"/>
                </a:solidFill>
                <a:effectLst/>
                <a:uLnTx/>
                <a:uFillTx/>
                <a:latin typeface="+mn-lt"/>
                <a:ea typeface="ＭＳ Ｐゴシック" pitchFamily="29" charset="-128"/>
                <a:cs typeface="Times New Roman"/>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5"/>
          <p:cNvSpPr>
            <a:spLocks noGrp="1"/>
          </p:cNvSpPr>
          <p:nvPr>
            <p:ph sz="quarter" idx="15"/>
          </p:nvPr>
        </p:nvSpPr>
        <p:spPr>
          <a:xfrm>
            <a:off x="1591196" y="6061704"/>
            <a:ext cx="4923905" cy="2240789"/>
          </a:xfrm>
          <a:prstGeom prst="rect">
            <a:avLst/>
          </a:prstGeom>
        </p:spPr>
        <p:txBody>
          <a:bodyPr>
            <a:noAutofit/>
          </a:bodyPr>
          <a:lstStyle>
            <a:lvl1pPr marL="0" indent="0" algn="l" defTabSz="342843" rtl="0" eaLnBrk="0" fontAlgn="base" hangingPunct="0">
              <a:lnSpc>
                <a:spcPct val="100000"/>
              </a:lnSpc>
              <a:spcBef>
                <a:spcPts val="750"/>
              </a:spcBef>
              <a:spcAft>
                <a:spcPts val="0"/>
              </a:spcAft>
              <a:buFontTx/>
              <a:buNone/>
              <a:defRPr sz="1125">
                <a:latin typeface="+mj-lt"/>
              </a:defRPr>
            </a:lvl1pPr>
            <a:lvl2pPr marL="85711" marR="0" indent="-85711" algn="l" defTabSz="342843" rtl="0" eaLnBrk="0" fontAlgn="base" latinLnBrk="0" hangingPunct="0">
              <a:lnSpc>
                <a:spcPct val="100000"/>
              </a:lnSpc>
              <a:spcBef>
                <a:spcPts val="600"/>
              </a:spcBef>
              <a:spcAft>
                <a:spcPts val="0"/>
              </a:spcAft>
              <a:buClrTx/>
              <a:buSzTx/>
              <a:buFont typeface="Arial" pitchFamily="34" charset="0"/>
              <a:buChar char="•"/>
              <a:tabLst/>
              <a:defRPr kumimoji="0" lang="en-US" sz="975" b="0" i="0" u="none" strike="noStrike" kern="1200" cap="none" spc="0" normalizeH="0" baseline="0" noProof="0" dirty="0" smtClean="0">
                <a:ln>
                  <a:noFill/>
                </a:ln>
                <a:solidFill>
                  <a:srgbClr val="000000"/>
                </a:solidFill>
                <a:effectLst/>
                <a:uLnTx/>
                <a:uFillTx/>
                <a:latin typeface="+mn-lt"/>
                <a:ea typeface="ＭＳ Ｐゴシック" pitchFamily="29" charset="-128"/>
                <a:cs typeface="Times New Roman"/>
              </a:defRPr>
            </a:lvl2pPr>
            <a:lvl3pPr marL="171422" marR="0" indent="-85711" algn="l" defTabSz="342843" rtl="0" eaLnBrk="0" fontAlgn="base" latinLnBrk="0" hangingPunct="0">
              <a:lnSpc>
                <a:spcPct val="100000"/>
              </a:lnSpc>
              <a:spcBef>
                <a:spcPts val="450"/>
              </a:spcBef>
              <a:spcAft>
                <a:spcPct val="0"/>
              </a:spcAft>
              <a:buClrTx/>
              <a:buSzTx/>
              <a:buFont typeface="Arial" pitchFamily="34" charset="0"/>
              <a:buChar char="•"/>
              <a:tabLst/>
              <a:defRPr kumimoji="0" lang="en-US" sz="975" b="0" i="0" u="none" strike="noStrike" kern="1200" cap="none" spc="0" normalizeH="0" baseline="0" noProof="0" dirty="0" smtClean="0">
                <a:ln>
                  <a:noFill/>
                </a:ln>
                <a:solidFill>
                  <a:srgbClr val="000000"/>
                </a:solidFill>
                <a:effectLst/>
                <a:uLnTx/>
                <a:uFillTx/>
                <a:latin typeface="+mn-lt"/>
                <a:ea typeface="ＭＳ Ｐゴシック" pitchFamily="29" charset="-128"/>
                <a:cs typeface="Times New Roman"/>
              </a:defRPr>
            </a:lvl3pPr>
            <a:lvl4pPr marL="257132" marR="0" indent="-85711" algn="l" defTabSz="342843" rtl="0" eaLnBrk="0" fontAlgn="base" latinLnBrk="0" hangingPunct="0">
              <a:lnSpc>
                <a:spcPct val="100000"/>
              </a:lnSpc>
              <a:spcBef>
                <a:spcPts val="300"/>
              </a:spcBef>
              <a:spcAft>
                <a:spcPct val="0"/>
              </a:spcAft>
              <a:buClrTx/>
              <a:buSzTx/>
              <a:buFont typeface="Arial" pitchFamily="34" charset="0"/>
              <a:buChar char="•"/>
              <a:tabLst/>
              <a:defRPr kumimoji="0" lang="en-US" sz="975" b="0" i="0" u="none" strike="noStrike" kern="1200" cap="none" spc="0" normalizeH="0" baseline="0" noProof="0" dirty="0" smtClean="0">
                <a:ln>
                  <a:noFill/>
                </a:ln>
                <a:solidFill>
                  <a:srgbClr val="000000"/>
                </a:solidFill>
                <a:effectLst/>
                <a:uLnTx/>
                <a:uFillTx/>
                <a:latin typeface="+mn-lt"/>
                <a:ea typeface="ＭＳ Ｐゴシック" pitchFamily="29" charset="-128"/>
                <a:cs typeface="Times New Roman"/>
              </a:defRPr>
            </a:lvl4pPr>
            <a:lvl5pPr marL="342843" marR="0" indent="-85711" algn="l" defTabSz="342843" rtl="0" eaLnBrk="0" fontAlgn="base" latinLnBrk="0" hangingPunct="0">
              <a:lnSpc>
                <a:spcPct val="100000"/>
              </a:lnSpc>
              <a:spcBef>
                <a:spcPts val="150"/>
              </a:spcBef>
              <a:spcAft>
                <a:spcPct val="0"/>
              </a:spcAft>
              <a:buClrTx/>
              <a:buSzTx/>
              <a:buFont typeface="Arial" pitchFamily="34" charset="0"/>
              <a:buChar char="•"/>
              <a:tabLst/>
              <a:defRPr kumimoji="0" lang="en-US" sz="975" b="0" i="0" u="none" strike="noStrike" kern="1200" cap="none" spc="0" normalizeH="0" baseline="0" noProof="0" dirty="0">
                <a:ln>
                  <a:noFill/>
                </a:ln>
                <a:solidFill>
                  <a:srgbClr val="000000"/>
                </a:solidFill>
                <a:effectLst/>
                <a:uLnTx/>
                <a:uFillTx/>
                <a:latin typeface="+mn-lt"/>
                <a:ea typeface="ＭＳ Ｐゴシック" pitchFamily="29" charset="-128"/>
                <a:cs typeface="Times New Roman"/>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Placeholder 1"/>
          <p:cNvSpPr>
            <a:spLocks noGrp="1"/>
          </p:cNvSpPr>
          <p:nvPr>
            <p:ph type="title"/>
          </p:nvPr>
        </p:nvSpPr>
        <p:spPr>
          <a:xfrm>
            <a:off x="390906" y="134114"/>
            <a:ext cx="6124194" cy="840316"/>
          </a:xfrm>
          <a:prstGeom prst="rect">
            <a:avLst/>
          </a:prstGeom>
        </p:spPr>
        <p:txBody>
          <a:bodyPr vert="horz" lIns="0" tIns="0" rIns="0" bIns="0" rtlCol="0" anchor="b" anchorCtr="0">
            <a:noAutofit/>
          </a:bodyPr>
          <a:lstStyle>
            <a:lvl1pPr>
              <a:lnSpc>
                <a:spcPct val="100000"/>
              </a:lnSpc>
              <a:defRPr/>
            </a:lvl1pPr>
          </a:lstStyle>
          <a:p>
            <a:r>
              <a:rPr lang="en-US"/>
              <a:t>Click to edit Master title style</a:t>
            </a:r>
            <a:endParaRPr lang="en-US" dirty="0"/>
          </a:p>
        </p:txBody>
      </p:sp>
      <p:sp>
        <p:nvSpPr>
          <p:cNvPr id="10" name="Content Placeholder 9"/>
          <p:cNvSpPr>
            <a:spLocks noGrp="1"/>
          </p:cNvSpPr>
          <p:nvPr>
            <p:ph sz="quarter" idx="16" hasCustomPrompt="1"/>
          </p:nvPr>
        </p:nvSpPr>
        <p:spPr>
          <a:xfrm>
            <a:off x="390907" y="1194818"/>
            <a:ext cx="1033106" cy="2238895"/>
          </a:xfrm>
          <a:prstGeom prst="rect">
            <a:avLst/>
          </a:prstGeom>
          <a:noFill/>
        </p:spPr>
        <p:txBody>
          <a:bodyPr lIns="16843" tIns="45720" rIns="16843" anchor="t" anchorCtr="0"/>
          <a:lstStyle>
            <a:lvl1pPr marL="0" indent="0" algn="l" defTabSz="685606" rtl="0" eaLnBrk="1" latinLnBrk="0" hangingPunct="1">
              <a:lnSpc>
                <a:spcPct val="100000"/>
              </a:lnSpc>
              <a:spcBef>
                <a:spcPts val="900"/>
              </a:spcBef>
              <a:buClr>
                <a:schemeClr val="accent1"/>
              </a:buClr>
              <a:buFontTx/>
              <a:buNone/>
              <a:defRPr b="1">
                <a:solidFill>
                  <a:schemeClr val="accent2"/>
                </a:solidFill>
              </a:defRPr>
            </a:lvl1pPr>
          </a:lstStyle>
          <a:p>
            <a:pPr marL="0" lvl="0" indent="0" algn="l" defTabSz="685606" rtl="0" eaLnBrk="1" latinLnBrk="0" hangingPunct="1">
              <a:spcBef>
                <a:spcPts val="900"/>
              </a:spcBef>
              <a:buClr>
                <a:schemeClr val="accent1"/>
              </a:buClr>
              <a:buFontTx/>
              <a:buNone/>
            </a:pPr>
            <a:r>
              <a:rPr lang="en-US" dirty="0"/>
              <a:t>[Run “Left Header” macro]</a:t>
            </a:r>
          </a:p>
        </p:txBody>
      </p:sp>
      <p:sp>
        <p:nvSpPr>
          <p:cNvPr id="7" name="Content Placeholder 9"/>
          <p:cNvSpPr>
            <a:spLocks noGrp="1"/>
          </p:cNvSpPr>
          <p:nvPr>
            <p:ph sz="quarter" idx="17" hasCustomPrompt="1"/>
          </p:nvPr>
        </p:nvSpPr>
        <p:spPr>
          <a:xfrm>
            <a:off x="390907" y="3629209"/>
            <a:ext cx="1033106" cy="2238895"/>
          </a:xfrm>
          <a:prstGeom prst="rect">
            <a:avLst/>
          </a:prstGeom>
          <a:noFill/>
        </p:spPr>
        <p:txBody>
          <a:bodyPr lIns="16843" tIns="45720" rIns="16843" anchor="t" anchorCtr="0"/>
          <a:lstStyle>
            <a:lvl1pPr marL="0" indent="0" algn="l" defTabSz="685606" rtl="0" eaLnBrk="1" latinLnBrk="0" hangingPunct="1">
              <a:lnSpc>
                <a:spcPct val="100000"/>
              </a:lnSpc>
              <a:spcBef>
                <a:spcPts val="900"/>
              </a:spcBef>
              <a:buClr>
                <a:schemeClr val="accent1"/>
              </a:buClr>
              <a:buFontTx/>
              <a:buNone/>
              <a:defRPr b="1">
                <a:solidFill>
                  <a:schemeClr val="accent2"/>
                </a:solidFill>
              </a:defRPr>
            </a:lvl1pPr>
          </a:lstStyle>
          <a:p>
            <a:pPr marL="0" lvl="0" indent="0" algn="l" defTabSz="685606" rtl="0" eaLnBrk="1" latinLnBrk="0" hangingPunct="1">
              <a:spcBef>
                <a:spcPts val="900"/>
              </a:spcBef>
              <a:buClr>
                <a:schemeClr val="accent1"/>
              </a:buClr>
              <a:buFontTx/>
              <a:buNone/>
            </a:pPr>
            <a:r>
              <a:rPr lang="en-US" dirty="0"/>
              <a:t>[Run “Left Header” macro]</a:t>
            </a:r>
          </a:p>
        </p:txBody>
      </p:sp>
      <p:sp>
        <p:nvSpPr>
          <p:cNvPr id="8" name="Content Placeholder 9"/>
          <p:cNvSpPr>
            <a:spLocks noGrp="1"/>
          </p:cNvSpPr>
          <p:nvPr>
            <p:ph sz="quarter" idx="18" hasCustomPrompt="1"/>
          </p:nvPr>
        </p:nvSpPr>
        <p:spPr>
          <a:xfrm>
            <a:off x="390907" y="6063599"/>
            <a:ext cx="1033106" cy="2238895"/>
          </a:xfrm>
          <a:prstGeom prst="rect">
            <a:avLst/>
          </a:prstGeom>
          <a:noFill/>
        </p:spPr>
        <p:txBody>
          <a:bodyPr lIns="16843" tIns="45720" rIns="16843" anchor="t" anchorCtr="0"/>
          <a:lstStyle>
            <a:lvl1pPr marL="0" indent="0" algn="l" defTabSz="685606" rtl="0" eaLnBrk="1" latinLnBrk="0" hangingPunct="1">
              <a:lnSpc>
                <a:spcPct val="100000"/>
              </a:lnSpc>
              <a:spcBef>
                <a:spcPts val="900"/>
              </a:spcBef>
              <a:buClr>
                <a:schemeClr val="accent1"/>
              </a:buClr>
              <a:buFontTx/>
              <a:buNone/>
              <a:defRPr b="1">
                <a:solidFill>
                  <a:schemeClr val="accent2"/>
                </a:solidFill>
              </a:defRPr>
            </a:lvl1pPr>
          </a:lstStyle>
          <a:p>
            <a:pPr marL="0" lvl="0" indent="0" algn="l" defTabSz="685606" rtl="0" eaLnBrk="1" latinLnBrk="0" hangingPunct="1">
              <a:spcBef>
                <a:spcPts val="900"/>
              </a:spcBef>
              <a:buClr>
                <a:schemeClr val="accent1"/>
              </a:buClr>
              <a:buFontTx/>
              <a:buNone/>
            </a:pPr>
            <a:r>
              <a:rPr lang="en-US" dirty="0"/>
              <a:t>[Run “Left Header” macro]</a:t>
            </a:r>
          </a:p>
        </p:txBody>
      </p:sp>
      <p:sp>
        <p:nvSpPr>
          <p:cNvPr id="9" name="Slide Number Placeholder 2"/>
          <p:cNvSpPr>
            <a:spLocks noGrp="1"/>
          </p:cNvSpPr>
          <p:nvPr>
            <p:ph type="sldNum" sz="quarter" idx="19"/>
          </p:nvPr>
        </p:nvSpPr>
        <p:spPr>
          <a:xfrm>
            <a:off x="4914900" y="8475136"/>
            <a:ext cx="160020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962C034-7838-3441-9DF1-16A34B7E3DD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_WB 2011 Secondary Cover">
    <p:spTree>
      <p:nvGrpSpPr>
        <p:cNvPr id="1" name=""/>
        <p:cNvGrpSpPr/>
        <p:nvPr/>
      </p:nvGrpSpPr>
      <p:grpSpPr>
        <a:xfrm>
          <a:off x="0" y="0"/>
          <a:ext cx="0" cy="0"/>
          <a:chOff x="0" y="0"/>
          <a:chExt cx="0" cy="0"/>
        </a:xfrm>
      </p:grpSpPr>
      <p:sp>
        <p:nvSpPr>
          <p:cNvPr id="9" name="Rectangle 8"/>
          <p:cNvSpPr/>
          <p:nvPr userDrawn="1"/>
        </p:nvSpPr>
        <p:spPr>
          <a:xfrm>
            <a:off x="342900" y="0"/>
            <a:ext cx="6172200" cy="762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62" tIns="34280" rIns="68562" bIns="34280" anchor="ctr"/>
          <a:lstStyle/>
          <a:p>
            <a:pPr algn="ctr" fontAlgn="auto">
              <a:spcBef>
                <a:spcPts val="0"/>
              </a:spcBef>
              <a:spcAft>
                <a:spcPts val="0"/>
              </a:spcAft>
              <a:defRPr/>
            </a:pPr>
            <a:endParaRPr lang="en-US" sz="1350" dirty="0">
              <a:solidFill>
                <a:schemeClr val="accent3"/>
              </a:solidFill>
            </a:endParaRPr>
          </a:p>
        </p:txBody>
      </p:sp>
      <p:sp>
        <p:nvSpPr>
          <p:cNvPr id="2" name="Title 1"/>
          <p:cNvSpPr>
            <a:spLocks noGrp="1"/>
          </p:cNvSpPr>
          <p:nvPr userDrawn="1">
            <p:ph type="ctrTitle" hasCustomPrompt="1"/>
          </p:nvPr>
        </p:nvSpPr>
        <p:spPr>
          <a:xfrm>
            <a:off x="414671" y="3956861"/>
            <a:ext cx="4629149" cy="3291419"/>
          </a:xfrm>
          <a:prstGeom prst="rect">
            <a:avLst/>
          </a:prstGeom>
        </p:spPr>
        <p:txBody>
          <a:bodyPr lIns="84216" tIns="0" rIns="0" bIns="0" anchor="t" anchorCtr="0">
            <a:noAutofit/>
          </a:bodyPr>
          <a:lstStyle>
            <a:lvl1pPr>
              <a:lnSpc>
                <a:spcPct val="100000"/>
              </a:lnSpc>
              <a:defRPr sz="2700">
                <a:solidFill>
                  <a:schemeClr val="bg1"/>
                </a:solidFill>
              </a:defRPr>
            </a:lvl1pPr>
          </a:lstStyle>
          <a:p>
            <a:r>
              <a:rPr lang="en-US" dirty="0"/>
              <a:t>[Primary Title Slide layout  when used with clear covers]</a:t>
            </a:r>
          </a:p>
        </p:txBody>
      </p:sp>
      <p:cxnSp>
        <p:nvCxnSpPr>
          <p:cNvPr id="31" name="Straight Connector 30"/>
          <p:cNvCxnSpPr/>
          <p:nvPr userDrawn="1"/>
        </p:nvCxnSpPr>
        <p:spPr>
          <a:xfrm rot="5400000">
            <a:off x="-1359296" y="5832475"/>
            <a:ext cx="3568700" cy="0"/>
          </a:xfrm>
          <a:prstGeom prst="line">
            <a:avLst/>
          </a:prstGeom>
          <a:ln w="2540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Rectangle 9"/>
          <p:cNvSpPr/>
          <p:nvPr userDrawn="1"/>
        </p:nvSpPr>
        <p:spPr>
          <a:xfrm>
            <a:off x="429575" y="8377746"/>
            <a:ext cx="1690277" cy="664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3155" tIns="31578" rIns="63155" bIns="31578" rtlCol="0" anchor="ctr"/>
          <a:lstStyle/>
          <a:p>
            <a:pPr algn="ctr"/>
            <a:r>
              <a:rPr lang="en-US" sz="1500" b="1" dirty="0">
                <a:solidFill>
                  <a:schemeClr val="accent2"/>
                </a:solidFill>
              </a:rPr>
              <a:t>Covalent Co.,</a:t>
            </a:r>
            <a:r>
              <a:rPr lang="en-US" sz="1500" b="1" baseline="0" dirty="0">
                <a:solidFill>
                  <a:schemeClr val="accent2"/>
                </a:solidFill>
              </a:rPr>
              <a:t> Ltd</a:t>
            </a:r>
            <a:endParaRPr lang="en-US" sz="1500" b="1" dirty="0">
              <a:solidFill>
                <a:schemeClr val="accent2"/>
              </a:solidFill>
            </a:endParaRPr>
          </a:p>
        </p:txBody>
      </p:sp>
      <p:sp>
        <p:nvSpPr>
          <p:cNvPr id="11" name="Subtitle 2"/>
          <p:cNvSpPr>
            <a:spLocks noGrp="1"/>
          </p:cNvSpPr>
          <p:nvPr>
            <p:ph type="subTitle" idx="1" hasCustomPrompt="1"/>
          </p:nvPr>
        </p:nvSpPr>
        <p:spPr>
          <a:xfrm>
            <a:off x="5422606" y="1101670"/>
            <a:ext cx="1033352" cy="823380"/>
          </a:xfrm>
          <a:prstGeom prst="rect">
            <a:avLst/>
          </a:prstGeom>
        </p:spPr>
        <p:txBody>
          <a:bodyPr lIns="91416" tIns="0" rIns="0" bIns="0">
            <a:noAutofit/>
          </a:bodyPr>
          <a:lstStyle>
            <a:lvl1pPr marL="0" indent="0" algn="l">
              <a:lnSpc>
                <a:spcPct val="100000"/>
              </a:lnSpc>
              <a:buNone/>
              <a:defRPr sz="750" i="0" baseline="0">
                <a:ln>
                  <a:solidFill>
                    <a:schemeClr val="bg1"/>
                  </a:solidFill>
                </a:ln>
                <a:solidFill>
                  <a:schemeClr val="accent2"/>
                </a:solidFill>
                <a:latin typeface="+mj-lt"/>
              </a:defRPr>
            </a:lvl1pPr>
            <a:lvl2pPr marL="342803" indent="0" algn="ctr">
              <a:buNone/>
              <a:defRPr>
                <a:solidFill>
                  <a:schemeClr val="tx1">
                    <a:tint val="75000"/>
                  </a:schemeClr>
                </a:solidFill>
              </a:defRPr>
            </a:lvl2pPr>
            <a:lvl3pPr marL="685606" indent="0" algn="ctr">
              <a:buNone/>
              <a:defRPr>
                <a:solidFill>
                  <a:schemeClr val="tx1">
                    <a:tint val="75000"/>
                  </a:schemeClr>
                </a:solidFill>
              </a:defRPr>
            </a:lvl3pPr>
            <a:lvl4pPr marL="1028410" indent="0" algn="ctr">
              <a:buNone/>
              <a:defRPr>
                <a:solidFill>
                  <a:schemeClr val="tx1">
                    <a:tint val="75000"/>
                  </a:schemeClr>
                </a:solidFill>
              </a:defRPr>
            </a:lvl4pPr>
            <a:lvl5pPr marL="1371213" indent="0" algn="ctr">
              <a:buNone/>
              <a:defRPr>
                <a:solidFill>
                  <a:schemeClr val="tx1">
                    <a:tint val="75000"/>
                  </a:schemeClr>
                </a:solidFill>
              </a:defRPr>
            </a:lvl5pPr>
            <a:lvl6pPr marL="1714016" indent="0" algn="ctr">
              <a:buNone/>
              <a:defRPr>
                <a:solidFill>
                  <a:schemeClr val="tx1">
                    <a:tint val="75000"/>
                  </a:schemeClr>
                </a:solidFill>
              </a:defRPr>
            </a:lvl6pPr>
            <a:lvl7pPr marL="2056819" indent="0" algn="ctr">
              <a:buNone/>
              <a:defRPr>
                <a:solidFill>
                  <a:schemeClr val="tx1">
                    <a:tint val="75000"/>
                  </a:schemeClr>
                </a:solidFill>
              </a:defRPr>
            </a:lvl7pPr>
            <a:lvl8pPr marL="2399622" indent="0" algn="ctr">
              <a:buNone/>
              <a:defRPr>
                <a:solidFill>
                  <a:schemeClr val="tx1">
                    <a:tint val="75000"/>
                  </a:schemeClr>
                </a:solidFill>
              </a:defRPr>
            </a:lvl8pPr>
            <a:lvl9pPr marL="2742425" indent="0" algn="ctr">
              <a:buNone/>
              <a:defRPr>
                <a:solidFill>
                  <a:schemeClr val="tx1">
                    <a:tint val="75000"/>
                  </a:schemeClr>
                </a:solidFill>
              </a:defRPr>
            </a:lvl9pPr>
          </a:lstStyle>
          <a:p>
            <a:r>
              <a:rPr lang="en-US" dirty="0"/>
              <a:t>[Insert Date]</a:t>
            </a:r>
          </a:p>
        </p:txBody>
      </p:sp>
      <p:cxnSp>
        <p:nvCxnSpPr>
          <p:cNvPr id="12" name="Straight Connector 11"/>
          <p:cNvCxnSpPr/>
          <p:nvPr userDrawn="1"/>
        </p:nvCxnSpPr>
        <p:spPr>
          <a:xfrm rot="5400000">
            <a:off x="2188299" y="4379765"/>
            <a:ext cx="6480000" cy="0"/>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_WB 2011 Success story">
    <p:spTree>
      <p:nvGrpSpPr>
        <p:cNvPr id="1" name=""/>
        <p:cNvGrpSpPr/>
        <p:nvPr/>
      </p:nvGrpSpPr>
      <p:grpSpPr>
        <a:xfrm>
          <a:off x="0" y="0"/>
          <a:ext cx="0" cy="0"/>
          <a:chOff x="0" y="0"/>
          <a:chExt cx="0" cy="0"/>
        </a:xfrm>
      </p:grpSpPr>
      <p:sp>
        <p:nvSpPr>
          <p:cNvPr id="12" name="Content Placeholder 3"/>
          <p:cNvSpPr>
            <a:spLocks noGrp="1"/>
          </p:cNvSpPr>
          <p:nvPr>
            <p:ph sz="half" idx="14" hasCustomPrompt="1"/>
          </p:nvPr>
        </p:nvSpPr>
        <p:spPr>
          <a:xfrm>
            <a:off x="390907" y="1194816"/>
            <a:ext cx="2903935" cy="755904"/>
          </a:xfrm>
          <a:prstGeom prst="rect">
            <a:avLst/>
          </a:prstGeom>
        </p:spPr>
        <p:txBody>
          <a:bodyPr lIns="0" anchor="ctr" anchorCtr="1">
            <a:noAutofit/>
          </a:bodyPr>
          <a:lstStyle>
            <a:lvl1pPr marL="0" indent="0" algn="ctr">
              <a:lnSpc>
                <a:spcPct val="100000"/>
              </a:lnSpc>
              <a:buNone/>
              <a:defRPr sz="2325">
                <a:solidFill>
                  <a:schemeClr val="tx1"/>
                </a:solidFill>
                <a:latin typeface="+mj-lt"/>
              </a:defRPr>
            </a:lvl1pPr>
            <a:lvl2pPr marL="342803" indent="-167831">
              <a:spcBef>
                <a:spcPts val="450"/>
              </a:spcBef>
              <a:buNone/>
              <a:defRPr sz="975"/>
            </a:lvl2pPr>
            <a:lvl3pPr marL="517775" indent="-174974">
              <a:spcBef>
                <a:spcPts val="300"/>
              </a:spcBef>
              <a:buNone/>
              <a:defRPr sz="900"/>
            </a:lvl3pPr>
            <a:lvl4pPr marL="685606" indent="-167831">
              <a:spcBef>
                <a:spcPts val="225"/>
              </a:spcBef>
              <a:buNone/>
              <a:defRPr sz="825"/>
            </a:lvl4pPr>
            <a:lvl5pPr marL="860579" indent="-174974">
              <a:spcBef>
                <a:spcPts val="150"/>
              </a:spcBef>
              <a:buNone/>
              <a:defRPr sz="825"/>
            </a:lvl5pPr>
            <a:lvl6pPr>
              <a:defRPr sz="1200"/>
            </a:lvl6pPr>
            <a:lvl7pPr>
              <a:defRPr sz="1200"/>
            </a:lvl7pPr>
            <a:lvl8pPr>
              <a:defRPr sz="1200"/>
            </a:lvl8pPr>
            <a:lvl9pPr>
              <a:defRPr sz="1200"/>
            </a:lvl9pPr>
          </a:lstStyle>
          <a:p>
            <a:pPr lvl="0"/>
            <a:r>
              <a:rPr lang="en-US" dirty="0"/>
              <a:t>[Amount]</a:t>
            </a:r>
          </a:p>
        </p:txBody>
      </p:sp>
      <p:sp>
        <p:nvSpPr>
          <p:cNvPr id="4" name="Content Placeholder 3"/>
          <p:cNvSpPr>
            <a:spLocks noGrp="1"/>
          </p:cNvSpPr>
          <p:nvPr>
            <p:ph sz="half" idx="2" hasCustomPrompt="1"/>
          </p:nvPr>
        </p:nvSpPr>
        <p:spPr>
          <a:xfrm>
            <a:off x="390907" y="2054908"/>
            <a:ext cx="2903935" cy="755904"/>
          </a:xfrm>
          <a:prstGeom prst="rect">
            <a:avLst/>
          </a:prstGeom>
        </p:spPr>
        <p:txBody>
          <a:bodyPr lIns="0" anchor="ctr" anchorCtr="1">
            <a:noAutofit/>
          </a:bodyPr>
          <a:lstStyle>
            <a:lvl1pPr marL="0" indent="0" algn="ctr">
              <a:lnSpc>
                <a:spcPct val="100000"/>
              </a:lnSpc>
              <a:buNone/>
              <a:defRPr sz="750" b="1" baseline="0">
                <a:solidFill>
                  <a:srgbClr val="000000"/>
                </a:solidFill>
                <a:latin typeface="+mj-lt"/>
              </a:defRPr>
            </a:lvl1pPr>
            <a:lvl2pPr marL="342803" indent="-167831">
              <a:spcBef>
                <a:spcPts val="450"/>
              </a:spcBef>
              <a:buNone/>
              <a:defRPr sz="975"/>
            </a:lvl2pPr>
            <a:lvl3pPr marL="517775" indent="-174974">
              <a:spcBef>
                <a:spcPts val="300"/>
              </a:spcBef>
              <a:buNone/>
              <a:defRPr sz="900"/>
            </a:lvl3pPr>
            <a:lvl4pPr marL="685606" indent="-167831">
              <a:spcBef>
                <a:spcPts val="225"/>
              </a:spcBef>
              <a:buNone/>
              <a:defRPr sz="825"/>
            </a:lvl4pPr>
            <a:lvl5pPr marL="860579" indent="-174974">
              <a:spcBef>
                <a:spcPts val="150"/>
              </a:spcBef>
              <a:buNone/>
              <a:defRPr sz="825"/>
            </a:lvl5pPr>
            <a:lvl6pPr>
              <a:defRPr sz="1200"/>
            </a:lvl6pPr>
            <a:lvl7pPr>
              <a:defRPr sz="1200"/>
            </a:lvl7pPr>
            <a:lvl8pPr>
              <a:defRPr sz="1200"/>
            </a:lvl8pPr>
            <a:lvl9pPr>
              <a:defRPr sz="1200"/>
            </a:lvl9pPr>
          </a:lstStyle>
          <a:p>
            <a:pPr lvl="0"/>
            <a:r>
              <a:rPr lang="en-US" dirty="0"/>
              <a:t>[William Blair &amp; Company </a:t>
            </a:r>
            <a:r>
              <a:rPr lang="en-US" b="0" dirty="0"/>
              <a:t> is please to announce that]</a:t>
            </a:r>
            <a:endParaRPr lang="en-US" dirty="0"/>
          </a:p>
        </p:txBody>
      </p:sp>
      <p:sp>
        <p:nvSpPr>
          <p:cNvPr id="10" name="Content Placeholder 5"/>
          <p:cNvSpPr>
            <a:spLocks noGrp="1"/>
          </p:cNvSpPr>
          <p:nvPr>
            <p:ph sz="quarter" idx="13" hasCustomPrompt="1"/>
          </p:nvPr>
        </p:nvSpPr>
        <p:spPr>
          <a:xfrm>
            <a:off x="3571205" y="1194816"/>
            <a:ext cx="2884884" cy="7132320"/>
          </a:xfrm>
          <a:prstGeom prst="rect">
            <a:avLst/>
          </a:prstGeom>
        </p:spPr>
        <p:txBody>
          <a:bodyPr lIns="91416" rIns="0">
            <a:noAutofit/>
          </a:bodyPr>
          <a:lstStyle>
            <a:lvl1pPr marL="0" indent="0" algn="just">
              <a:lnSpc>
                <a:spcPct val="100000"/>
              </a:lnSpc>
              <a:spcBef>
                <a:spcPts val="450"/>
              </a:spcBef>
              <a:buNone/>
              <a:tabLst>
                <a:tab pos="428504" algn="l"/>
              </a:tabLst>
              <a:defRPr sz="675">
                <a:latin typeface="+mj-lt"/>
              </a:defRPr>
            </a:lvl1pPr>
            <a:lvl2pPr marL="342803" indent="-167831">
              <a:spcBef>
                <a:spcPts val="450"/>
              </a:spcBef>
              <a:buNone/>
              <a:defRPr sz="975"/>
            </a:lvl2pPr>
            <a:lvl3pPr marL="517775" indent="-174974">
              <a:spcBef>
                <a:spcPts val="300"/>
              </a:spcBef>
              <a:buNone/>
              <a:defRPr sz="900"/>
            </a:lvl3pPr>
            <a:lvl4pPr marL="685606" indent="-167831">
              <a:spcBef>
                <a:spcPts val="225"/>
              </a:spcBef>
              <a:buNone/>
              <a:defRPr sz="825"/>
            </a:lvl4pPr>
            <a:lvl5pPr marL="860579" indent="-174974">
              <a:spcBef>
                <a:spcPts val="150"/>
              </a:spcBef>
              <a:buNone/>
              <a:defRPr sz="825"/>
            </a:lvl5pPr>
            <a:lvl6pPr>
              <a:defRPr sz="1200"/>
            </a:lvl6pPr>
            <a:lvl7pPr>
              <a:defRPr sz="1200"/>
            </a:lvl7pPr>
            <a:lvl8pPr>
              <a:defRPr sz="1200"/>
            </a:lvl8pPr>
            <a:lvl9pPr>
              <a:defRPr sz="1200"/>
            </a:lvl9pPr>
          </a:lstStyle>
          <a:p>
            <a:pPr lvl="0"/>
            <a:r>
              <a:rPr lang="en-US" dirty="0"/>
              <a:t>	Click to edit Master text styles</a:t>
            </a:r>
          </a:p>
        </p:txBody>
      </p:sp>
      <p:sp>
        <p:nvSpPr>
          <p:cNvPr id="13" name="Content Placeholder 3"/>
          <p:cNvSpPr>
            <a:spLocks noGrp="1"/>
          </p:cNvSpPr>
          <p:nvPr>
            <p:ph sz="half" idx="15" hasCustomPrompt="1"/>
          </p:nvPr>
        </p:nvSpPr>
        <p:spPr>
          <a:xfrm>
            <a:off x="390907" y="4187535"/>
            <a:ext cx="2903935" cy="476504"/>
          </a:xfrm>
          <a:prstGeom prst="rect">
            <a:avLst/>
          </a:prstGeom>
        </p:spPr>
        <p:txBody>
          <a:bodyPr lIns="0" anchor="ctr" anchorCtr="1">
            <a:noAutofit/>
          </a:bodyPr>
          <a:lstStyle>
            <a:lvl1pPr marL="0" indent="0" algn="ctr">
              <a:lnSpc>
                <a:spcPct val="100000"/>
              </a:lnSpc>
              <a:buNone/>
              <a:defRPr sz="750" baseline="0">
                <a:solidFill>
                  <a:srgbClr val="000000"/>
                </a:solidFill>
                <a:latin typeface="+mj-lt"/>
              </a:defRPr>
            </a:lvl1pPr>
            <a:lvl2pPr marL="342803" indent="-167831">
              <a:spcBef>
                <a:spcPts val="450"/>
              </a:spcBef>
              <a:buNone/>
              <a:defRPr sz="975"/>
            </a:lvl2pPr>
            <a:lvl3pPr marL="517775" indent="-174974">
              <a:spcBef>
                <a:spcPts val="300"/>
              </a:spcBef>
              <a:buNone/>
              <a:defRPr sz="900"/>
            </a:lvl3pPr>
            <a:lvl4pPr marL="685606" indent="-167831">
              <a:spcBef>
                <a:spcPts val="225"/>
              </a:spcBef>
              <a:buNone/>
              <a:defRPr sz="825"/>
            </a:lvl4pPr>
            <a:lvl5pPr marL="860579" indent="-174974">
              <a:spcBef>
                <a:spcPts val="150"/>
              </a:spcBef>
              <a:buNone/>
              <a:defRPr sz="825"/>
            </a:lvl5pPr>
            <a:lvl6pPr>
              <a:defRPr sz="1200"/>
            </a:lvl6pPr>
            <a:lvl7pPr>
              <a:defRPr sz="1200"/>
            </a:lvl7pPr>
            <a:lvl8pPr>
              <a:defRPr sz="1200"/>
            </a:lvl8pPr>
            <a:lvl9pPr>
              <a:defRPr sz="1200"/>
            </a:lvl9pPr>
          </a:lstStyle>
          <a:p>
            <a:pPr lvl="0"/>
            <a:r>
              <a:rPr lang="en-US" dirty="0"/>
              <a:t>[has been acquired by]</a:t>
            </a:r>
          </a:p>
        </p:txBody>
      </p:sp>
      <p:sp>
        <p:nvSpPr>
          <p:cNvPr id="14" name="Content Placeholder 3"/>
          <p:cNvSpPr>
            <a:spLocks noGrp="1"/>
          </p:cNvSpPr>
          <p:nvPr>
            <p:ph sz="half" idx="16" hasCustomPrompt="1"/>
          </p:nvPr>
        </p:nvSpPr>
        <p:spPr>
          <a:xfrm>
            <a:off x="390907" y="4760559"/>
            <a:ext cx="2903935" cy="476504"/>
          </a:xfrm>
          <a:prstGeom prst="rect">
            <a:avLst/>
          </a:prstGeom>
        </p:spPr>
        <p:txBody>
          <a:bodyPr lIns="0" anchor="ctr" anchorCtr="1">
            <a:noAutofit/>
          </a:bodyPr>
          <a:lstStyle>
            <a:lvl1pPr marL="0" indent="0" algn="ctr">
              <a:lnSpc>
                <a:spcPct val="100000"/>
              </a:lnSpc>
              <a:buNone/>
              <a:defRPr sz="825">
                <a:solidFill>
                  <a:srgbClr val="000000"/>
                </a:solidFill>
                <a:latin typeface="+mj-lt"/>
              </a:defRPr>
            </a:lvl1pPr>
            <a:lvl2pPr marL="342803" indent="-167831">
              <a:spcBef>
                <a:spcPts val="450"/>
              </a:spcBef>
              <a:buNone/>
              <a:defRPr sz="975"/>
            </a:lvl2pPr>
            <a:lvl3pPr marL="517775" indent="-174974">
              <a:spcBef>
                <a:spcPts val="300"/>
              </a:spcBef>
              <a:buNone/>
              <a:defRPr sz="900"/>
            </a:lvl3pPr>
            <a:lvl4pPr marL="685606" indent="-167831">
              <a:spcBef>
                <a:spcPts val="225"/>
              </a:spcBef>
              <a:buNone/>
              <a:defRPr sz="825"/>
            </a:lvl4pPr>
            <a:lvl5pPr marL="860579" indent="-174974">
              <a:spcBef>
                <a:spcPts val="150"/>
              </a:spcBef>
              <a:buNone/>
              <a:defRPr sz="825"/>
            </a:lvl5pPr>
            <a:lvl6pPr>
              <a:defRPr sz="1200"/>
            </a:lvl6pPr>
            <a:lvl7pPr>
              <a:defRPr sz="1200"/>
            </a:lvl7pPr>
            <a:lvl8pPr>
              <a:defRPr sz="1200"/>
            </a:lvl8pPr>
            <a:lvl9pPr>
              <a:defRPr sz="1200"/>
            </a:lvl9pPr>
          </a:lstStyle>
          <a:p>
            <a:pPr lvl="0"/>
            <a:r>
              <a:rPr lang="en-US" dirty="0"/>
              <a:t>[Company Name]</a:t>
            </a:r>
          </a:p>
        </p:txBody>
      </p:sp>
      <p:sp>
        <p:nvSpPr>
          <p:cNvPr id="15" name="Content Placeholder 3"/>
          <p:cNvSpPr>
            <a:spLocks noGrp="1"/>
          </p:cNvSpPr>
          <p:nvPr>
            <p:ph sz="half" idx="17" hasCustomPrompt="1"/>
          </p:nvPr>
        </p:nvSpPr>
        <p:spPr>
          <a:xfrm>
            <a:off x="390907" y="6772240"/>
            <a:ext cx="2903935" cy="755904"/>
          </a:xfrm>
          <a:prstGeom prst="rect">
            <a:avLst/>
          </a:prstGeom>
        </p:spPr>
        <p:txBody>
          <a:bodyPr lIns="0" anchor="ctr" anchorCtr="1">
            <a:noAutofit/>
          </a:bodyPr>
          <a:lstStyle>
            <a:lvl1pPr marL="0" indent="0" algn="ctr">
              <a:lnSpc>
                <a:spcPct val="100000"/>
              </a:lnSpc>
              <a:buNone/>
              <a:defRPr sz="750" baseline="0">
                <a:solidFill>
                  <a:srgbClr val="000000"/>
                </a:solidFill>
                <a:latin typeface="+mj-lt"/>
              </a:defRPr>
            </a:lvl1pPr>
            <a:lvl2pPr marL="342803" indent="-167831">
              <a:spcBef>
                <a:spcPts val="450"/>
              </a:spcBef>
              <a:buNone/>
              <a:defRPr sz="975"/>
            </a:lvl2pPr>
            <a:lvl3pPr marL="517775" indent="-174974">
              <a:spcBef>
                <a:spcPts val="300"/>
              </a:spcBef>
              <a:buNone/>
              <a:defRPr sz="900"/>
            </a:lvl3pPr>
            <a:lvl4pPr marL="685606" indent="-167831">
              <a:spcBef>
                <a:spcPts val="225"/>
              </a:spcBef>
              <a:buNone/>
              <a:defRPr sz="825"/>
            </a:lvl4pPr>
            <a:lvl5pPr marL="860579" indent="-174974">
              <a:spcBef>
                <a:spcPts val="150"/>
              </a:spcBef>
              <a:buNone/>
              <a:defRPr sz="825"/>
            </a:lvl5pPr>
            <a:lvl6pPr>
              <a:defRPr sz="1200"/>
            </a:lvl6pPr>
            <a:lvl7pPr>
              <a:defRPr sz="1200"/>
            </a:lvl7pPr>
            <a:lvl8pPr>
              <a:defRPr sz="1200"/>
            </a:lvl8pPr>
            <a:lvl9pPr>
              <a:defRPr sz="1200"/>
            </a:lvl9pPr>
          </a:lstStyle>
          <a:p>
            <a:pPr lvl="0"/>
            <a:r>
              <a:rPr lang="en-US" dirty="0"/>
              <a:t>[William Blair &amp; Company acted as exclusive financial advisor to the Board of Directors and the Special Committee of the Board of Directors of </a:t>
            </a:r>
            <a:br>
              <a:rPr lang="en-US" dirty="0"/>
            </a:br>
            <a:r>
              <a:rPr lang="en-US" dirty="0"/>
              <a:t>[Company] in the above Transaction]</a:t>
            </a:r>
          </a:p>
        </p:txBody>
      </p:sp>
      <p:sp>
        <p:nvSpPr>
          <p:cNvPr id="16" name="Content Placeholder 3"/>
          <p:cNvSpPr>
            <a:spLocks noGrp="1"/>
          </p:cNvSpPr>
          <p:nvPr>
            <p:ph sz="half" idx="18" hasCustomPrompt="1"/>
          </p:nvPr>
        </p:nvSpPr>
        <p:spPr>
          <a:xfrm>
            <a:off x="390907" y="7915835"/>
            <a:ext cx="2903935" cy="406908"/>
          </a:xfrm>
          <a:prstGeom prst="rect">
            <a:avLst/>
          </a:prstGeom>
        </p:spPr>
        <p:txBody>
          <a:bodyPr lIns="0" anchor="ctr" anchorCtr="1">
            <a:noAutofit/>
          </a:bodyPr>
          <a:lstStyle>
            <a:lvl1pPr marL="0" indent="0" algn="ctr">
              <a:lnSpc>
                <a:spcPct val="100000"/>
              </a:lnSpc>
              <a:buNone/>
              <a:defRPr sz="900">
                <a:solidFill>
                  <a:srgbClr val="000000"/>
                </a:solidFill>
                <a:latin typeface="+mj-lt"/>
              </a:defRPr>
            </a:lvl1pPr>
            <a:lvl2pPr marL="342803" indent="-167831">
              <a:spcBef>
                <a:spcPts val="450"/>
              </a:spcBef>
              <a:buNone/>
              <a:defRPr sz="975"/>
            </a:lvl2pPr>
            <a:lvl3pPr marL="517775" indent="-174974">
              <a:spcBef>
                <a:spcPts val="300"/>
              </a:spcBef>
              <a:buNone/>
              <a:defRPr sz="900"/>
            </a:lvl3pPr>
            <a:lvl4pPr marL="685606" indent="-167831">
              <a:spcBef>
                <a:spcPts val="225"/>
              </a:spcBef>
              <a:buNone/>
              <a:defRPr sz="825"/>
            </a:lvl4pPr>
            <a:lvl5pPr marL="860579" indent="-174974">
              <a:spcBef>
                <a:spcPts val="150"/>
              </a:spcBef>
              <a:buNone/>
              <a:defRPr sz="825"/>
            </a:lvl5pPr>
            <a:lvl6pPr>
              <a:defRPr sz="1200"/>
            </a:lvl6pPr>
            <a:lvl7pPr>
              <a:defRPr sz="1200"/>
            </a:lvl7pPr>
            <a:lvl8pPr>
              <a:defRPr sz="1200"/>
            </a:lvl8pPr>
            <a:lvl9pPr>
              <a:defRPr sz="1200"/>
            </a:lvl9pPr>
          </a:lstStyle>
          <a:p>
            <a:pPr lvl="0"/>
            <a:r>
              <a:rPr lang="en-US" dirty="0"/>
              <a:t>[Date]</a:t>
            </a:r>
          </a:p>
        </p:txBody>
      </p:sp>
      <p:cxnSp>
        <p:nvCxnSpPr>
          <p:cNvPr id="27" name="Straight Connector 26"/>
          <p:cNvCxnSpPr/>
          <p:nvPr userDrawn="1"/>
        </p:nvCxnSpPr>
        <p:spPr>
          <a:xfrm flipV="1">
            <a:off x="865856" y="6677880"/>
            <a:ext cx="1972325" cy="2131"/>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V="1">
            <a:off x="865856" y="7657625"/>
            <a:ext cx="1972325" cy="2131"/>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rot="16200000" flipH="1">
            <a:off x="-97880" y="4798309"/>
            <a:ext cx="7056581" cy="9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userDrawn="1"/>
        </p:nvSpPr>
        <p:spPr>
          <a:xfrm>
            <a:off x="3497582" y="1111059"/>
            <a:ext cx="538639" cy="943848"/>
          </a:xfrm>
          <a:prstGeom prst="rect">
            <a:avLst/>
          </a:prstGeom>
          <a:noFill/>
        </p:spPr>
        <p:txBody>
          <a:bodyPr wrap="square" lIns="68562" tIns="34280" rIns="68562" bIns="34280" rtlCol="0">
            <a:noAutofit/>
          </a:bodyPr>
          <a:lstStyle/>
          <a:p>
            <a:pPr>
              <a:lnSpc>
                <a:spcPct val="100000"/>
              </a:lnSpc>
            </a:pPr>
            <a:r>
              <a:rPr lang="en-US" sz="3000" dirty="0">
                <a:latin typeface="+mj-lt"/>
              </a:rPr>
              <a:t>W</a:t>
            </a:r>
          </a:p>
        </p:txBody>
      </p:sp>
      <p:sp>
        <p:nvSpPr>
          <p:cNvPr id="20" name="Title Placeholder 1"/>
          <p:cNvSpPr>
            <a:spLocks noGrp="1"/>
          </p:cNvSpPr>
          <p:nvPr>
            <p:ph type="title"/>
          </p:nvPr>
        </p:nvSpPr>
        <p:spPr>
          <a:xfrm>
            <a:off x="390906" y="134114"/>
            <a:ext cx="6124194" cy="840316"/>
          </a:xfrm>
          <a:prstGeom prst="rect">
            <a:avLst/>
          </a:prstGeom>
        </p:spPr>
        <p:txBody>
          <a:bodyPr vert="horz" lIns="0" tIns="0" rIns="0" bIns="0" rtlCol="0" anchor="b" anchorCtr="0">
            <a:noAutofit/>
          </a:bodyPr>
          <a:lstStyle>
            <a:lvl1pPr>
              <a:lnSpc>
                <a:spcPct val="100000"/>
              </a:lnSpc>
              <a:defRPr/>
            </a:lvl1pPr>
          </a:lstStyle>
          <a:p>
            <a:r>
              <a:rPr lang="en-US"/>
              <a:t>Click to edit Master title style</a:t>
            </a:r>
            <a:endParaRPr lang="en-US" dirty="0"/>
          </a:p>
        </p:txBody>
      </p:sp>
      <p:sp>
        <p:nvSpPr>
          <p:cNvPr id="17" name="Slide Number Placeholder 2"/>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962C034-7838-3441-9DF1-16A34B7E3DD4}"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_WB 2011 Title w tagline">
    <p:spTree>
      <p:nvGrpSpPr>
        <p:cNvPr id="1" name=""/>
        <p:cNvGrpSpPr/>
        <p:nvPr/>
      </p:nvGrpSpPr>
      <p:grpSpPr>
        <a:xfrm>
          <a:off x="0" y="0"/>
          <a:ext cx="0" cy="0"/>
          <a:chOff x="0" y="0"/>
          <a:chExt cx="0" cy="0"/>
        </a:xfrm>
      </p:grpSpPr>
      <p:sp>
        <p:nvSpPr>
          <p:cNvPr id="4" name="Title 3"/>
          <p:cNvSpPr>
            <a:spLocks noGrp="1"/>
          </p:cNvSpPr>
          <p:nvPr>
            <p:ph type="title"/>
          </p:nvPr>
        </p:nvSpPr>
        <p:spPr>
          <a:xfrm>
            <a:off x="390906" y="131235"/>
            <a:ext cx="6124194" cy="840316"/>
          </a:xfrm>
        </p:spPr>
        <p:txBody>
          <a:bodyPr/>
          <a:lstStyle>
            <a:lvl1pPr>
              <a:lnSpc>
                <a:spcPct val="100000"/>
              </a:lnSpc>
              <a:defRPr/>
            </a:lvl1pPr>
          </a:lstStyle>
          <a:p>
            <a:r>
              <a:rPr lang="en-US"/>
              <a:t>Click to edit Master title style</a:t>
            </a:r>
            <a:endParaRPr lang="en-US" dirty="0"/>
          </a:p>
        </p:txBody>
      </p:sp>
      <p:sp>
        <p:nvSpPr>
          <p:cNvPr id="6" name="Text Placeholder 5"/>
          <p:cNvSpPr>
            <a:spLocks noGrp="1"/>
          </p:cNvSpPr>
          <p:nvPr>
            <p:ph type="body" sz="quarter" idx="10"/>
          </p:nvPr>
        </p:nvSpPr>
        <p:spPr>
          <a:xfrm>
            <a:off x="390906" y="1194816"/>
            <a:ext cx="6124194" cy="670560"/>
          </a:xfrm>
          <a:prstGeom prst="rect">
            <a:avLst/>
          </a:prstGeom>
        </p:spPr>
        <p:txBody>
          <a:bodyPr>
            <a:noAutofit/>
          </a:bodyPr>
          <a:lstStyle>
            <a:lvl1pPr>
              <a:lnSpc>
                <a:spcPct val="100000"/>
              </a:lnSpc>
              <a:buFontTx/>
              <a:buNone/>
              <a:defRPr sz="1125">
                <a:solidFill>
                  <a:schemeClr val="accent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5" name="Slide Number Placeholder 2"/>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962C034-7838-3441-9DF1-16A34B7E3DD4}"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_WB 2011 Body page w tagline">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390906" y="134114"/>
            <a:ext cx="6124194" cy="840316"/>
          </a:xfrm>
          <a:prstGeom prst="rect">
            <a:avLst/>
          </a:prstGeom>
        </p:spPr>
        <p:txBody>
          <a:bodyPr vert="horz" lIns="0" tIns="0" rIns="0" bIns="0" rtlCol="0" anchor="b" anchorCtr="0">
            <a:noAutofit/>
          </a:bodyPr>
          <a:lstStyle>
            <a:lvl1pPr>
              <a:lnSpc>
                <a:spcPct val="100000"/>
              </a:lnSpc>
              <a:defRPr/>
            </a:lvl1pPr>
          </a:lstStyle>
          <a:p>
            <a:r>
              <a:rPr lang="en-US" dirty="0"/>
              <a:t>[Body Page]</a:t>
            </a:r>
          </a:p>
        </p:txBody>
      </p:sp>
      <p:sp>
        <p:nvSpPr>
          <p:cNvPr id="9" name="Content Placeholder 6"/>
          <p:cNvSpPr>
            <a:spLocks noGrp="1"/>
          </p:cNvSpPr>
          <p:nvPr>
            <p:ph sz="quarter" idx="14"/>
          </p:nvPr>
        </p:nvSpPr>
        <p:spPr>
          <a:xfrm>
            <a:off x="390906" y="1998135"/>
            <a:ext cx="6124194" cy="6316133"/>
          </a:xfrm>
          <a:prstGeom prst="rect">
            <a:avLst/>
          </a:prstGeom>
        </p:spPr>
        <p:txBody>
          <a:bodyPr/>
          <a:lstStyle>
            <a:lvl1pPr>
              <a:lnSpc>
                <a:spcPct val="100000"/>
              </a:lnSpc>
              <a:spcBef>
                <a:spcPts val="750"/>
              </a:spcBef>
              <a:buFontTx/>
              <a:buNone/>
              <a:defRPr/>
            </a:lvl1pPr>
            <a:lvl2pPr>
              <a:lnSpc>
                <a:spcPct val="100000"/>
              </a:lnSpc>
              <a:spcBef>
                <a:spcPts val="600"/>
              </a:spcBef>
              <a:defRPr/>
            </a:lvl2pPr>
            <a:lvl3pPr>
              <a:lnSpc>
                <a:spcPct val="100000"/>
              </a:lnSpc>
              <a:spcBef>
                <a:spcPts val="450"/>
              </a:spcBef>
              <a:defRPr/>
            </a:lvl3pPr>
            <a:lvl4pPr>
              <a:lnSpc>
                <a:spcPct val="100000"/>
              </a:lnSpc>
              <a:spcBef>
                <a:spcPts val="300"/>
              </a:spcBef>
              <a:defRPr/>
            </a:lvl4pPr>
            <a:lvl5pPr>
              <a:lnSpc>
                <a:spcPct val="100000"/>
              </a:lnSpc>
              <a:spcBef>
                <a:spcPts val="15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5"/>
          <p:cNvSpPr>
            <a:spLocks noGrp="1"/>
          </p:cNvSpPr>
          <p:nvPr>
            <p:ph type="body" sz="quarter" idx="10"/>
          </p:nvPr>
        </p:nvSpPr>
        <p:spPr>
          <a:xfrm>
            <a:off x="390907" y="1194816"/>
            <a:ext cx="6138549" cy="670560"/>
          </a:xfrm>
          <a:prstGeom prst="rect">
            <a:avLst/>
          </a:prstGeom>
        </p:spPr>
        <p:txBody>
          <a:bodyPr>
            <a:noAutofit/>
          </a:bodyPr>
          <a:lstStyle>
            <a:lvl1pPr>
              <a:lnSpc>
                <a:spcPct val="100000"/>
              </a:lnSpc>
              <a:buFontTx/>
              <a:buNone/>
              <a:defRPr sz="1125">
                <a:solidFill>
                  <a:schemeClr val="accent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6" name="Slide Number Placeholder 2"/>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962C034-7838-3441-9DF1-16A34B7E3DD4}"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_WB 2011 Side-by-side w tagline">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390906" y="134114"/>
            <a:ext cx="6124194" cy="840316"/>
          </a:xfrm>
          <a:prstGeom prst="rect">
            <a:avLst/>
          </a:prstGeom>
        </p:spPr>
        <p:txBody>
          <a:bodyPr vert="horz" lIns="0" tIns="0" rIns="0" bIns="0" rtlCol="0" anchor="b" anchorCtr="0">
            <a:noAutofit/>
          </a:bodyPr>
          <a:lstStyle>
            <a:lvl1pPr>
              <a:lnSpc>
                <a:spcPct val="100000"/>
              </a:lnSpc>
              <a:defRPr/>
            </a:lvl1pPr>
          </a:lstStyle>
          <a:p>
            <a:r>
              <a:rPr lang="en-US" dirty="0"/>
              <a:t>[Vertical Comparison – Text Only]</a:t>
            </a:r>
          </a:p>
        </p:txBody>
      </p:sp>
      <p:sp>
        <p:nvSpPr>
          <p:cNvPr id="10" name="Content Placeholder 3"/>
          <p:cNvSpPr>
            <a:spLocks noGrp="1"/>
          </p:cNvSpPr>
          <p:nvPr>
            <p:ph sz="half" idx="2"/>
          </p:nvPr>
        </p:nvSpPr>
        <p:spPr>
          <a:xfrm>
            <a:off x="390906" y="1999488"/>
            <a:ext cx="2935224" cy="6315456"/>
          </a:xfrm>
          <a:prstGeom prst="rect">
            <a:avLst/>
          </a:prstGeom>
        </p:spPr>
        <p:txBody>
          <a:bodyPr rIns="0">
            <a:noAutofit/>
          </a:bodyPr>
          <a:lstStyle>
            <a:lvl1pPr marL="0" indent="0" algn="l" defTabSz="342843" rtl="0" eaLnBrk="0" fontAlgn="base" hangingPunct="0">
              <a:lnSpc>
                <a:spcPct val="100000"/>
              </a:lnSpc>
              <a:spcBef>
                <a:spcPts val="750"/>
              </a:spcBef>
              <a:spcAft>
                <a:spcPts val="0"/>
              </a:spcAft>
              <a:buFontTx/>
              <a:buNone/>
              <a:defRPr sz="1125">
                <a:latin typeface="+mj-lt"/>
              </a:defRPr>
            </a:lvl1pPr>
            <a:lvl2pPr marL="85711" indent="-85711" algn="l" defTabSz="342843" rtl="0" eaLnBrk="0" fontAlgn="base" hangingPunct="0">
              <a:lnSpc>
                <a:spcPct val="100000"/>
              </a:lnSpc>
              <a:spcBef>
                <a:spcPts val="600"/>
              </a:spcBef>
              <a:spcAft>
                <a:spcPts val="0"/>
              </a:spcAft>
              <a:buFont typeface="Arial" pitchFamily="34" charset="0"/>
              <a:buChar char="•"/>
              <a:defRPr sz="975">
                <a:latin typeface="+mj-lt"/>
              </a:defRPr>
            </a:lvl2pPr>
            <a:lvl3pPr marL="171422" indent="-85711" algn="l" defTabSz="342843" rtl="0" eaLnBrk="0" fontAlgn="base" hangingPunct="0">
              <a:lnSpc>
                <a:spcPct val="100000"/>
              </a:lnSpc>
              <a:spcBef>
                <a:spcPts val="450"/>
              </a:spcBef>
              <a:spcAft>
                <a:spcPct val="0"/>
              </a:spcAft>
              <a:buFont typeface="Arial" pitchFamily="34" charset="0"/>
              <a:buChar char="•"/>
              <a:defRPr sz="975">
                <a:latin typeface="+mj-lt"/>
              </a:defRPr>
            </a:lvl3pPr>
            <a:lvl4pPr marL="257132" indent="-85711" algn="l" defTabSz="342843" rtl="0" eaLnBrk="0" fontAlgn="base" hangingPunct="0">
              <a:lnSpc>
                <a:spcPct val="100000"/>
              </a:lnSpc>
              <a:spcBef>
                <a:spcPts val="300"/>
              </a:spcBef>
              <a:spcAft>
                <a:spcPct val="0"/>
              </a:spcAft>
              <a:buFont typeface="Arial" pitchFamily="34" charset="0"/>
              <a:buChar char="•"/>
              <a:defRPr sz="975">
                <a:latin typeface="+mj-lt"/>
              </a:defRPr>
            </a:lvl4pPr>
            <a:lvl5pPr marL="342843" indent="-85711" algn="l" defTabSz="342843" rtl="0" eaLnBrk="0" fontAlgn="base" hangingPunct="0">
              <a:lnSpc>
                <a:spcPct val="100000"/>
              </a:lnSpc>
              <a:spcBef>
                <a:spcPts val="150"/>
              </a:spcBef>
              <a:spcAft>
                <a:spcPct val="0"/>
              </a:spcAft>
              <a:buFont typeface="Arial" pitchFamily="34" charset="0"/>
              <a:buChar char="•"/>
              <a:defRPr sz="975">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half" idx="16"/>
          </p:nvPr>
        </p:nvSpPr>
        <p:spPr>
          <a:xfrm>
            <a:off x="3579876" y="1999488"/>
            <a:ext cx="2935224" cy="6315456"/>
          </a:xfrm>
          <a:prstGeom prst="rect">
            <a:avLst/>
          </a:prstGeom>
        </p:spPr>
        <p:txBody>
          <a:bodyPr rIns="0">
            <a:noAutofit/>
          </a:bodyPr>
          <a:lstStyle>
            <a:lvl1pPr marL="0" indent="0" algn="l" defTabSz="342843" rtl="0" eaLnBrk="0" fontAlgn="base" hangingPunct="0">
              <a:lnSpc>
                <a:spcPct val="100000"/>
              </a:lnSpc>
              <a:spcBef>
                <a:spcPts val="750"/>
              </a:spcBef>
              <a:spcAft>
                <a:spcPts val="0"/>
              </a:spcAft>
              <a:buFontTx/>
              <a:buNone/>
              <a:defRPr sz="1125">
                <a:latin typeface="+mj-lt"/>
              </a:defRPr>
            </a:lvl1pPr>
            <a:lvl2pPr marL="85711" indent="-85711" algn="l" defTabSz="342843" rtl="0" eaLnBrk="0" fontAlgn="base" hangingPunct="0">
              <a:lnSpc>
                <a:spcPct val="100000"/>
              </a:lnSpc>
              <a:spcBef>
                <a:spcPts val="600"/>
              </a:spcBef>
              <a:spcAft>
                <a:spcPts val="0"/>
              </a:spcAft>
              <a:buFont typeface="Arial" pitchFamily="34" charset="0"/>
              <a:buChar char="•"/>
              <a:defRPr sz="975">
                <a:latin typeface="+mj-lt"/>
              </a:defRPr>
            </a:lvl2pPr>
            <a:lvl3pPr marL="171422" indent="-85711" algn="l" defTabSz="342843" rtl="0" eaLnBrk="0" fontAlgn="base" hangingPunct="0">
              <a:lnSpc>
                <a:spcPct val="100000"/>
              </a:lnSpc>
              <a:spcBef>
                <a:spcPts val="450"/>
              </a:spcBef>
              <a:spcAft>
                <a:spcPct val="0"/>
              </a:spcAft>
              <a:buFont typeface="Arial" pitchFamily="34" charset="0"/>
              <a:buChar char="•"/>
              <a:defRPr sz="975">
                <a:latin typeface="+mj-lt"/>
              </a:defRPr>
            </a:lvl3pPr>
            <a:lvl4pPr marL="257132" indent="-85711" algn="l" defTabSz="342843" rtl="0" eaLnBrk="0" fontAlgn="base" hangingPunct="0">
              <a:lnSpc>
                <a:spcPct val="100000"/>
              </a:lnSpc>
              <a:spcBef>
                <a:spcPts val="300"/>
              </a:spcBef>
              <a:spcAft>
                <a:spcPct val="0"/>
              </a:spcAft>
              <a:buFont typeface="Arial" pitchFamily="34" charset="0"/>
              <a:buChar char="•"/>
              <a:defRPr sz="975">
                <a:latin typeface="+mj-lt"/>
              </a:defRPr>
            </a:lvl4pPr>
            <a:lvl5pPr marL="342843" indent="-85711" algn="l" defTabSz="342843" rtl="0" eaLnBrk="0" fontAlgn="base" hangingPunct="0">
              <a:lnSpc>
                <a:spcPct val="100000"/>
              </a:lnSpc>
              <a:spcBef>
                <a:spcPts val="150"/>
              </a:spcBef>
              <a:spcAft>
                <a:spcPct val="0"/>
              </a:spcAft>
              <a:buFont typeface="Arial" pitchFamily="34" charset="0"/>
              <a:buChar char="•"/>
              <a:defRPr sz="975">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5"/>
          <p:cNvSpPr>
            <a:spLocks noGrp="1"/>
          </p:cNvSpPr>
          <p:nvPr>
            <p:ph type="body" sz="quarter" idx="10"/>
          </p:nvPr>
        </p:nvSpPr>
        <p:spPr>
          <a:xfrm>
            <a:off x="390906" y="1194816"/>
            <a:ext cx="6124194" cy="670560"/>
          </a:xfrm>
          <a:prstGeom prst="rect">
            <a:avLst/>
          </a:prstGeom>
        </p:spPr>
        <p:txBody>
          <a:bodyPr>
            <a:noAutofit/>
          </a:bodyPr>
          <a:lstStyle>
            <a:lvl1pPr>
              <a:lnSpc>
                <a:spcPct val="100000"/>
              </a:lnSpc>
              <a:buFontTx/>
              <a:buNone/>
              <a:defRPr sz="1125">
                <a:solidFill>
                  <a:schemeClr val="accent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6" name="Slide Number Placeholder 2"/>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962C034-7838-3441-9DF1-16A34B7E3DD4}"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_WB 2011 Side-by-side w tagline and subheaders">
    <p:spTree>
      <p:nvGrpSpPr>
        <p:cNvPr id="1" name=""/>
        <p:cNvGrpSpPr/>
        <p:nvPr/>
      </p:nvGrpSpPr>
      <p:grpSpPr>
        <a:xfrm>
          <a:off x="0" y="0"/>
          <a:ext cx="0" cy="0"/>
          <a:chOff x="0" y="0"/>
          <a:chExt cx="0" cy="0"/>
        </a:xfrm>
      </p:grpSpPr>
      <p:sp>
        <p:nvSpPr>
          <p:cNvPr id="20" name="Title Placeholder 1"/>
          <p:cNvSpPr>
            <a:spLocks noGrp="1"/>
          </p:cNvSpPr>
          <p:nvPr>
            <p:ph type="title" hasCustomPrompt="1"/>
          </p:nvPr>
        </p:nvSpPr>
        <p:spPr>
          <a:xfrm>
            <a:off x="390906" y="134114"/>
            <a:ext cx="6124194" cy="840316"/>
          </a:xfrm>
          <a:prstGeom prst="rect">
            <a:avLst/>
          </a:prstGeom>
        </p:spPr>
        <p:txBody>
          <a:bodyPr vert="horz" lIns="0" tIns="0" rIns="0" bIns="0" rtlCol="0" anchor="b" anchorCtr="0">
            <a:noAutofit/>
          </a:bodyPr>
          <a:lstStyle>
            <a:lvl1pPr>
              <a:lnSpc>
                <a:spcPct val="100000"/>
              </a:lnSpc>
              <a:defRPr/>
            </a:lvl1pPr>
          </a:lstStyle>
          <a:p>
            <a:r>
              <a:rPr lang="en-US" dirty="0"/>
              <a:t>[Vertical Comparison]</a:t>
            </a:r>
          </a:p>
        </p:txBody>
      </p:sp>
      <p:sp>
        <p:nvSpPr>
          <p:cNvPr id="10" name="Text Placeholder 5"/>
          <p:cNvSpPr>
            <a:spLocks noGrp="1"/>
          </p:cNvSpPr>
          <p:nvPr>
            <p:ph type="body" sz="quarter" idx="10"/>
          </p:nvPr>
        </p:nvSpPr>
        <p:spPr>
          <a:xfrm>
            <a:off x="390906" y="1194816"/>
            <a:ext cx="6124194" cy="670560"/>
          </a:xfrm>
          <a:prstGeom prst="rect">
            <a:avLst/>
          </a:prstGeom>
        </p:spPr>
        <p:txBody>
          <a:bodyPr>
            <a:noAutofit/>
          </a:bodyPr>
          <a:lstStyle>
            <a:lvl1pPr>
              <a:lnSpc>
                <a:spcPct val="100000"/>
              </a:lnSpc>
              <a:buFontTx/>
              <a:buNone/>
              <a:defRPr sz="1125">
                <a:solidFill>
                  <a:schemeClr val="accent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6" name="Table Placeholder 5"/>
          <p:cNvSpPr>
            <a:spLocks noGrp="1"/>
          </p:cNvSpPr>
          <p:nvPr>
            <p:ph type="tbl" sz="quarter" idx="17"/>
          </p:nvPr>
        </p:nvSpPr>
        <p:spPr>
          <a:xfrm>
            <a:off x="395399" y="1999488"/>
            <a:ext cx="2935224" cy="609600"/>
          </a:xfrm>
          <a:prstGeom prst="rect">
            <a:avLst/>
          </a:prstGeom>
        </p:spPr>
        <p:txBody>
          <a:bodyPr tIns="16843" bIns="16843" anchor="ctr" anchorCtr="0"/>
          <a:lstStyle>
            <a:lvl1pPr>
              <a:lnSpc>
                <a:spcPct val="100000"/>
              </a:lnSpc>
              <a:buFontTx/>
              <a:buNone/>
              <a:defRPr b="1">
                <a:solidFill>
                  <a:schemeClr val="accent3"/>
                </a:solidFill>
              </a:defRPr>
            </a:lvl1pPr>
          </a:lstStyle>
          <a:p>
            <a:r>
              <a:rPr lang="en-US"/>
              <a:t>Click icon to add table</a:t>
            </a:r>
            <a:endParaRPr lang="en-US" dirty="0"/>
          </a:p>
        </p:txBody>
      </p:sp>
      <p:sp>
        <p:nvSpPr>
          <p:cNvPr id="7" name="Table Placeholder 5"/>
          <p:cNvSpPr>
            <a:spLocks noGrp="1"/>
          </p:cNvSpPr>
          <p:nvPr>
            <p:ph type="tbl" sz="quarter" idx="21"/>
          </p:nvPr>
        </p:nvSpPr>
        <p:spPr>
          <a:xfrm>
            <a:off x="3579876" y="1999488"/>
            <a:ext cx="2935224" cy="609600"/>
          </a:xfrm>
          <a:prstGeom prst="rect">
            <a:avLst/>
          </a:prstGeom>
        </p:spPr>
        <p:txBody>
          <a:bodyPr tIns="16843" bIns="16843" anchor="ctr" anchorCtr="0"/>
          <a:lstStyle>
            <a:lvl1pPr>
              <a:lnSpc>
                <a:spcPct val="100000"/>
              </a:lnSpc>
              <a:buFontTx/>
              <a:buNone/>
              <a:defRPr b="1">
                <a:solidFill>
                  <a:schemeClr val="accent3"/>
                </a:solidFill>
              </a:defRPr>
            </a:lvl1pPr>
          </a:lstStyle>
          <a:p>
            <a:r>
              <a:rPr lang="en-US"/>
              <a:t>Click icon to add table</a:t>
            </a:r>
            <a:endParaRPr lang="en-US" dirty="0"/>
          </a:p>
        </p:txBody>
      </p:sp>
      <p:sp>
        <p:nvSpPr>
          <p:cNvPr id="11" name="Content Placeholder 3"/>
          <p:cNvSpPr>
            <a:spLocks noGrp="1"/>
          </p:cNvSpPr>
          <p:nvPr>
            <p:ph sz="half" idx="2"/>
          </p:nvPr>
        </p:nvSpPr>
        <p:spPr>
          <a:xfrm>
            <a:off x="395531" y="2709335"/>
            <a:ext cx="2935224" cy="5588000"/>
          </a:xfrm>
          <a:prstGeom prst="rect">
            <a:avLst/>
          </a:prstGeom>
        </p:spPr>
        <p:txBody>
          <a:bodyPr rIns="0">
            <a:noAutofit/>
          </a:bodyPr>
          <a:lstStyle>
            <a:lvl1pPr marL="0" indent="0" algn="l" defTabSz="342843" rtl="0" eaLnBrk="0" fontAlgn="base" hangingPunct="0">
              <a:lnSpc>
                <a:spcPct val="100000"/>
              </a:lnSpc>
              <a:spcBef>
                <a:spcPts val="750"/>
              </a:spcBef>
              <a:spcAft>
                <a:spcPts val="0"/>
              </a:spcAft>
              <a:buFontTx/>
              <a:buNone/>
              <a:defRPr sz="1125">
                <a:latin typeface="+mj-lt"/>
              </a:defRPr>
            </a:lvl1pPr>
            <a:lvl2pPr marL="85711" indent="-85711" algn="l" defTabSz="342843" rtl="0" eaLnBrk="0" fontAlgn="base" hangingPunct="0">
              <a:lnSpc>
                <a:spcPct val="100000"/>
              </a:lnSpc>
              <a:spcBef>
                <a:spcPts val="600"/>
              </a:spcBef>
              <a:spcAft>
                <a:spcPts val="0"/>
              </a:spcAft>
              <a:buFont typeface="Arial" pitchFamily="34" charset="0"/>
              <a:buChar char="•"/>
              <a:defRPr sz="975">
                <a:latin typeface="+mj-lt"/>
              </a:defRPr>
            </a:lvl2pPr>
            <a:lvl3pPr marL="171422" indent="-85711" algn="l" defTabSz="342843" rtl="0" eaLnBrk="0" fontAlgn="base" hangingPunct="0">
              <a:lnSpc>
                <a:spcPct val="100000"/>
              </a:lnSpc>
              <a:spcBef>
                <a:spcPts val="450"/>
              </a:spcBef>
              <a:spcAft>
                <a:spcPct val="0"/>
              </a:spcAft>
              <a:buFont typeface="Arial" pitchFamily="34" charset="0"/>
              <a:buChar char="•"/>
              <a:defRPr sz="975">
                <a:latin typeface="+mj-lt"/>
              </a:defRPr>
            </a:lvl3pPr>
            <a:lvl4pPr marL="257132" indent="-85711" algn="l" defTabSz="342843" rtl="0" eaLnBrk="0" fontAlgn="base" hangingPunct="0">
              <a:lnSpc>
                <a:spcPct val="100000"/>
              </a:lnSpc>
              <a:spcBef>
                <a:spcPts val="300"/>
              </a:spcBef>
              <a:spcAft>
                <a:spcPct val="0"/>
              </a:spcAft>
              <a:buFont typeface="Arial" pitchFamily="34" charset="0"/>
              <a:buChar char="•"/>
              <a:defRPr sz="975">
                <a:latin typeface="+mj-lt"/>
              </a:defRPr>
            </a:lvl4pPr>
            <a:lvl5pPr marL="342843" indent="-85711" algn="l" defTabSz="342843" rtl="0" eaLnBrk="0" fontAlgn="base" hangingPunct="0">
              <a:lnSpc>
                <a:spcPct val="100000"/>
              </a:lnSpc>
              <a:spcBef>
                <a:spcPts val="150"/>
              </a:spcBef>
              <a:spcAft>
                <a:spcPct val="0"/>
              </a:spcAft>
              <a:buFont typeface="Arial" pitchFamily="34" charset="0"/>
              <a:buChar char="•"/>
              <a:defRPr sz="975">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p:cNvSpPr>
            <a:spLocks noGrp="1"/>
          </p:cNvSpPr>
          <p:nvPr>
            <p:ph sz="half" idx="22"/>
          </p:nvPr>
        </p:nvSpPr>
        <p:spPr>
          <a:xfrm>
            <a:off x="3579876" y="2709335"/>
            <a:ext cx="2935224" cy="5588000"/>
          </a:xfrm>
          <a:prstGeom prst="rect">
            <a:avLst/>
          </a:prstGeom>
        </p:spPr>
        <p:txBody>
          <a:bodyPr rIns="0">
            <a:noAutofit/>
          </a:bodyPr>
          <a:lstStyle>
            <a:lvl1pPr marL="0" indent="0" algn="l" defTabSz="342843" rtl="0" eaLnBrk="0" fontAlgn="base" hangingPunct="0">
              <a:lnSpc>
                <a:spcPct val="100000"/>
              </a:lnSpc>
              <a:spcBef>
                <a:spcPts val="750"/>
              </a:spcBef>
              <a:spcAft>
                <a:spcPts val="0"/>
              </a:spcAft>
              <a:buFontTx/>
              <a:buNone/>
              <a:defRPr sz="1125">
                <a:latin typeface="+mj-lt"/>
              </a:defRPr>
            </a:lvl1pPr>
            <a:lvl2pPr marL="85711" indent="-85711" algn="l" defTabSz="342843" rtl="0" eaLnBrk="0" fontAlgn="base" hangingPunct="0">
              <a:lnSpc>
                <a:spcPct val="100000"/>
              </a:lnSpc>
              <a:spcBef>
                <a:spcPts val="600"/>
              </a:spcBef>
              <a:spcAft>
                <a:spcPts val="0"/>
              </a:spcAft>
              <a:buFont typeface="Arial" pitchFamily="34" charset="0"/>
              <a:buChar char="•"/>
              <a:defRPr sz="975">
                <a:latin typeface="+mj-lt"/>
              </a:defRPr>
            </a:lvl2pPr>
            <a:lvl3pPr marL="171422" indent="-85711" algn="l" defTabSz="342843" rtl="0" eaLnBrk="0" fontAlgn="base" hangingPunct="0">
              <a:lnSpc>
                <a:spcPct val="100000"/>
              </a:lnSpc>
              <a:spcBef>
                <a:spcPts val="450"/>
              </a:spcBef>
              <a:spcAft>
                <a:spcPct val="0"/>
              </a:spcAft>
              <a:buFont typeface="Arial" pitchFamily="34" charset="0"/>
              <a:buChar char="•"/>
              <a:defRPr sz="975">
                <a:latin typeface="+mj-lt"/>
              </a:defRPr>
            </a:lvl3pPr>
            <a:lvl4pPr marL="257132" indent="-85711" algn="l" defTabSz="342843" rtl="0" eaLnBrk="0" fontAlgn="base" hangingPunct="0">
              <a:lnSpc>
                <a:spcPct val="100000"/>
              </a:lnSpc>
              <a:spcBef>
                <a:spcPts val="300"/>
              </a:spcBef>
              <a:spcAft>
                <a:spcPct val="0"/>
              </a:spcAft>
              <a:buFont typeface="Arial" pitchFamily="34" charset="0"/>
              <a:buChar char="•"/>
              <a:defRPr sz="975">
                <a:latin typeface="+mj-lt"/>
              </a:defRPr>
            </a:lvl4pPr>
            <a:lvl5pPr marL="342843" indent="-85711" algn="l" defTabSz="342843" rtl="0" eaLnBrk="0" fontAlgn="base" hangingPunct="0">
              <a:lnSpc>
                <a:spcPct val="100000"/>
              </a:lnSpc>
              <a:spcBef>
                <a:spcPts val="150"/>
              </a:spcBef>
              <a:spcAft>
                <a:spcPct val="0"/>
              </a:spcAft>
              <a:buFont typeface="Arial" pitchFamily="34" charset="0"/>
              <a:buChar char="•"/>
              <a:defRPr sz="975">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2"/>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962C034-7838-3441-9DF1-16A34B7E3DD4}"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_WB 2011 Uneven vertical comparison w tagline">
    <p:spTree>
      <p:nvGrpSpPr>
        <p:cNvPr id="1" name=""/>
        <p:cNvGrpSpPr/>
        <p:nvPr/>
      </p:nvGrpSpPr>
      <p:grpSpPr>
        <a:xfrm>
          <a:off x="0" y="0"/>
          <a:ext cx="0" cy="0"/>
          <a:chOff x="0" y="0"/>
          <a:chExt cx="0" cy="0"/>
        </a:xfrm>
      </p:grpSpPr>
      <p:sp>
        <p:nvSpPr>
          <p:cNvPr id="20" name="Title Placeholder 1"/>
          <p:cNvSpPr>
            <a:spLocks noGrp="1"/>
          </p:cNvSpPr>
          <p:nvPr>
            <p:ph type="title" hasCustomPrompt="1"/>
          </p:nvPr>
        </p:nvSpPr>
        <p:spPr>
          <a:xfrm>
            <a:off x="390906" y="134114"/>
            <a:ext cx="6124194" cy="840316"/>
          </a:xfrm>
          <a:prstGeom prst="rect">
            <a:avLst/>
          </a:prstGeom>
        </p:spPr>
        <p:txBody>
          <a:bodyPr vert="horz" lIns="0" tIns="0" rIns="0" bIns="0" rtlCol="0" anchor="b" anchorCtr="0">
            <a:noAutofit/>
          </a:bodyPr>
          <a:lstStyle>
            <a:lvl1pPr>
              <a:lnSpc>
                <a:spcPct val="100000"/>
              </a:lnSpc>
              <a:defRPr/>
            </a:lvl1pPr>
          </a:lstStyle>
          <a:p>
            <a:r>
              <a:rPr lang="en-US" dirty="0"/>
              <a:t>[Un Even Vertical Comparison]</a:t>
            </a:r>
          </a:p>
        </p:txBody>
      </p:sp>
      <p:sp>
        <p:nvSpPr>
          <p:cNvPr id="10" name="Text Placeholder 5"/>
          <p:cNvSpPr>
            <a:spLocks noGrp="1"/>
          </p:cNvSpPr>
          <p:nvPr>
            <p:ph type="body" sz="quarter" idx="10"/>
          </p:nvPr>
        </p:nvSpPr>
        <p:spPr>
          <a:xfrm>
            <a:off x="390906" y="1194816"/>
            <a:ext cx="6124194" cy="670560"/>
          </a:xfrm>
          <a:prstGeom prst="rect">
            <a:avLst/>
          </a:prstGeom>
        </p:spPr>
        <p:txBody>
          <a:bodyPr>
            <a:noAutofit/>
          </a:bodyPr>
          <a:lstStyle>
            <a:lvl1pPr>
              <a:lnSpc>
                <a:spcPct val="100000"/>
              </a:lnSpc>
              <a:buFontTx/>
              <a:buNone/>
              <a:defRPr sz="1125">
                <a:solidFill>
                  <a:schemeClr val="accent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1" name="Table Placeholder 5"/>
          <p:cNvSpPr>
            <a:spLocks noGrp="1"/>
          </p:cNvSpPr>
          <p:nvPr>
            <p:ph type="tbl" sz="quarter" idx="17"/>
          </p:nvPr>
        </p:nvSpPr>
        <p:spPr>
          <a:xfrm>
            <a:off x="395399" y="1998133"/>
            <a:ext cx="4375404" cy="609600"/>
          </a:xfrm>
          <a:prstGeom prst="rect">
            <a:avLst/>
          </a:prstGeom>
        </p:spPr>
        <p:txBody>
          <a:bodyPr tIns="16843" bIns="16843" anchor="ctr" anchorCtr="0"/>
          <a:lstStyle>
            <a:lvl1pPr>
              <a:lnSpc>
                <a:spcPct val="100000"/>
              </a:lnSpc>
              <a:buFontTx/>
              <a:buNone/>
              <a:defRPr b="1">
                <a:solidFill>
                  <a:schemeClr val="accent3"/>
                </a:solidFill>
              </a:defRPr>
            </a:lvl1pPr>
          </a:lstStyle>
          <a:p>
            <a:r>
              <a:rPr lang="en-US"/>
              <a:t>Click icon to add table</a:t>
            </a:r>
            <a:endParaRPr lang="en-US" dirty="0"/>
          </a:p>
        </p:txBody>
      </p:sp>
      <p:sp>
        <p:nvSpPr>
          <p:cNvPr id="12" name="Table Placeholder 5"/>
          <p:cNvSpPr>
            <a:spLocks noGrp="1"/>
          </p:cNvSpPr>
          <p:nvPr>
            <p:ph type="tbl" sz="quarter" idx="21"/>
          </p:nvPr>
        </p:nvSpPr>
        <p:spPr>
          <a:xfrm>
            <a:off x="5020056" y="1998133"/>
            <a:ext cx="1495044" cy="609600"/>
          </a:xfrm>
          <a:prstGeom prst="rect">
            <a:avLst/>
          </a:prstGeom>
        </p:spPr>
        <p:txBody>
          <a:bodyPr tIns="16843" bIns="16843" anchor="ctr" anchorCtr="0"/>
          <a:lstStyle>
            <a:lvl1pPr>
              <a:lnSpc>
                <a:spcPct val="100000"/>
              </a:lnSpc>
              <a:buFontTx/>
              <a:buNone/>
              <a:defRPr b="1">
                <a:solidFill>
                  <a:schemeClr val="accent3"/>
                </a:solidFill>
              </a:defRPr>
            </a:lvl1pPr>
          </a:lstStyle>
          <a:p>
            <a:r>
              <a:rPr lang="en-US"/>
              <a:t>Click icon to add table</a:t>
            </a:r>
            <a:endParaRPr lang="en-US" dirty="0"/>
          </a:p>
        </p:txBody>
      </p:sp>
      <p:sp>
        <p:nvSpPr>
          <p:cNvPr id="13" name="Content Placeholder 3"/>
          <p:cNvSpPr>
            <a:spLocks noGrp="1"/>
          </p:cNvSpPr>
          <p:nvPr>
            <p:ph sz="half" idx="2"/>
          </p:nvPr>
        </p:nvSpPr>
        <p:spPr>
          <a:xfrm>
            <a:off x="395531" y="2706626"/>
            <a:ext cx="4375404" cy="5587999"/>
          </a:xfrm>
          <a:prstGeom prst="rect">
            <a:avLst/>
          </a:prstGeom>
        </p:spPr>
        <p:txBody>
          <a:bodyPr rIns="0">
            <a:noAutofit/>
          </a:bodyPr>
          <a:lstStyle>
            <a:lvl1pPr marL="0" indent="0" algn="l" defTabSz="342843" rtl="0" eaLnBrk="0" fontAlgn="base" hangingPunct="0">
              <a:lnSpc>
                <a:spcPct val="100000"/>
              </a:lnSpc>
              <a:spcBef>
                <a:spcPts val="750"/>
              </a:spcBef>
              <a:spcAft>
                <a:spcPts val="0"/>
              </a:spcAft>
              <a:buFontTx/>
              <a:buNone/>
              <a:defRPr sz="1125">
                <a:latin typeface="+mj-lt"/>
              </a:defRPr>
            </a:lvl1pPr>
            <a:lvl2pPr marL="85711" indent="-85711" algn="l" defTabSz="342843" rtl="0" eaLnBrk="0" fontAlgn="base" hangingPunct="0">
              <a:lnSpc>
                <a:spcPct val="100000"/>
              </a:lnSpc>
              <a:spcBef>
                <a:spcPts val="600"/>
              </a:spcBef>
              <a:spcAft>
                <a:spcPts val="0"/>
              </a:spcAft>
              <a:buFont typeface="Arial" pitchFamily="34" charset="0"/>
              <a:buChar char="•"/>
              <a:defRPr sz="975">
                <a:latin typeface="+mj-lt"/>
              </a:defRPr>
            </a:lvl2pPr>
            <a:lvl3pPr marL="171422" indent="-85711" algn="l" defTabSz="342843" rtl="0" eaLnBrk="0" fontAlgn="base" hangingPunct="0">
              <a:lnSpc>
                <a:spcPct val="100000"/>
              </a:lnSpc>
              <a:spcBef>
                <a:spcPts val="450"/>
              </a:spcBef>
              <a:spcAft>
                <a:spcPct val="0"/>
              </a:spcAft>
              <a:buFont typeface="Arial" pitchFamily="34" charset="0"/>
              <a:buChar char="•"/>
              <a:defRPr sz="975">
                <a:latin typeface="+mj-lt"/>
              </a:defRPr>
            </a:lvl3pPr>
            <a:lvl4pPr marL="257132" indent="-85711" algn="l" defTabSz="342843" rtl="0" eaLnBrk="0" fontAlgn="base" hangingPunct="0">
              <a:lnSpc>
                <a:spcPct val="100000"/>
              </a:lnSpc>
              <a:spcBef>
                <a:spcPts val="300"/>
              </a:spcBef>
              <a:spcAft>
                <a:spcPct val="0"/>
              </a:spcAft>
              <a:buFont typeface="Arial" pitchFamily="34" charset="0"/>
              <a:buChar char="•"/>
              <a:defRPr sz="975">
                <a:latin typeface="+mj-lt"/>
              </a:defRPr>
            </a:lvl4pPr>
            <a:lvl5pPr marL="342843" indent="-85711" algn="l" defTabSz="342843" rtl="0" eaLnBrk="0" fontAlgn="base" hangingPunct="0">
              <a:lnSpc>
                <a:spcPct val="100000"/>
              </a:lnSpc>
              <a:spcBef>
                <a:spcPts val="150"/>
              </a:spcBef>
              <a:spcAft>
                <a:spcPct val="0"/>
              </a:spcAft>
              <a:buFont typeface="Arial" pitchFamily="34" charset="0"/>
              <a:buChar char="•"/>
              <a:defRPr sz="975">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p:cNvSpPr>
            <a:spLocks noGrp="1"/>
          </p:cNvSpPr>
          <p:nvPr>
            <p:ph sz="half" idx="22"/>
          </p:nvPr>
        </p:nvSpPr>
        <p:spPr>
          <a:xfrm>
            <a:off x="5020056" y="2706626"/>
            <a:ext cx="1495044" cy="5587999"/>
          </a:xfrm>
          <a:prstGeom prst="rect">
            <a:avLst/>
          </a:prstGeom>
        </p:spPr>
        <p:txBody>
          <a:bodyPr rIns="0">
            <a:noAutofit/>
          </a:bodyPr>
          <a:lstStyle>
            <a:lvl1pPr marL="0" indent="0" algn="l" defTabSz="342843" rtl="0" eaLnBrk="0" fontAlgn="base" hangingPunct="0">
              <a:lnSpc>
                <a:spcPct val="100000"/>
              </a:lnSpc>
              <a:spcBef>
                <a:spcPts val="750"/>
              </a:spcBef>
              <a:spcAft>
                <a:spcPts val="0"/>
              </a:spcAft>
              <a:buFontTx/>
              <a:buNone/>
              <a:defRPr sz="1125">
                <a:latin typeface="+mj-lt"/>
              </a:defRPr>
            </a:lvl1pPr>
            <a:lvl2pPr marL="85711" indent="-85711" algn="l" defTabSz="342843" rtl="0" eaLnBrk="0" fontAlgn="base" hangingPunct="0">
              <a:lnSpc>
                <a:spcPct val="100000"/>
              </a:lnSpc>
              <a:spcBef>
                <a:spcPts val="600"/>
              </a:spcBef>
              <a:spcAft>
                <a:spcPts val="0"/>
              </a:spcAft>
              <a:buFont typeface="Arial" pitchFamily="34" charset="0"/>
              <a:buChar char="•"/>
              <a:defRPr sz="975">
                <a:latin typeface="+mj-lt"/>
              </a:defRPr>
            </a:lvl2pPr>
            <a:lvl3pPr marL="171422" indent="-85711" algn="l" defTabSz="342843" rtl="0" eaLnBrk="0" fontAlgn="base" hangingPunct="0">
              <a:lnSpc>
                <a:spcPct val="100000"/>
              </a:lnSpc>
              <a:spcBef>
                <a:spcPts val="450"/>
              </a:spcBef>
              <a:spcAft>
                <a:spcPct val="0"/>
              </a:spcAft>
              <a:buFont typeface="Arial" pitchFamily="34" charset="0"/>
              <a:buChar char="•"/>
              <a:defRPr sz="975">
                <a:latin typeface="+mj-lt"/>
              </a:defRPr>
            </a:lvl3pPr>
            <a:lvl4pPr marL="257132" indent="-85711" algn="l" defTabSz="342843" rtl="0" eaLnBrk="0" fontAlgn="base" hangingPunct="0">
              <a:lnSpc>
                <a:spcPct val="100000"/>
              </a:lnSpc>
              <a:spcBef>
                <a:spcPts val="300"/>
              </a:spcBef>
              <a:spcAft>
                <a:spcPct val="0"/>
              </a:spcAft>
              <a:buFont typeface="Arial" pitchFamily="34" charset="0"/>
              <a:buChar char="•"/>
              <a:defRPr sz="975">
                <a:latin typeface="+mj-lt"/>
              </a:defRPr>
            </a:lvl4pPr>
            <a:lvl5pPr marL="342843" indent="-85711" algn="l" defTabSz="342843" rtl="0" eaLnBrk="0" fontAlgn="base" hangingPunct="0">
              <a:lnSpc>
                <a:spcPct val="100000"/>
              </a:lnSpc>
              <a:spcBef>
                <a:spcPts val="150"/>
              </a:spcBef>
              <a:spcAft>
                <a:spcPct val="0"/>
              </a:spcAft>
              <a:buFont typeface="Arial" pitchFamily="34" charset="0"/>
              <a:buChar char="•"/>
              <a:defRPr sz="975">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2"/>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962C034-7838-3441-9DF1-16A34B7E3DD4}"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_WB 2011 4 up comparison w tagline">
    <p:spTree>
      <p:nvGrpSpPr>
        <p:cNvPr id="1" name=""/>
        <p:cNvGrpSpPr/>
        <p:nvPr/>
      </p:nvGrpSpPr>
      <p:grpSpPr>
        <a:xfrm>
          <a:off x="0" y="0"/>
          <a:ext cx="0" cy="0"/>
          <a:chOff x="0" y="0"/>
          <a:chExt cx="0" cy="0"/>
        </a:xfrm>
      </p:grpSpPr>
      <p:sp>
        <p:nvSpPr>
          <p:cNvPr id="18" name="Title Placeholder 1"/>
          <p:cNvSpPr>
            <a:spLocks noGrp="1"/>
          </p:cNvSpPr>
          <p:nvPr>
            <p:ph type="title" hasCustomPrompt="1"/>
          </p:nvPr>
        </p:nvSpPr>
        <p:spPr>
          <a:xfrm>
            <a:off x="390906" y="134114"/>
            <a:ext cx="6124194" cy="840316"/>
          </a:xfrm>
          <a:prstGeom prst="rect">
            <a:avLst/>
          </a:prstGeom>
        </p:spPr>
        <p:txBody>
          <a:bodyPr vert="horz" lIns="0" tIns="0" rIns="0" bIns="0" rtlCol="0" anchor="b" anchorCtr="0">
            <a:noAutofit/>
          </a:bodyPr>
          <a:lstStyle>
            <a:lvl1pPr>
              <a:lnSpc>
                <a:spcPct val="100000"/>
              </a:lnSpc>
              <a:defRPr/>
            </a:lvl1pPr>
          </a:lstStyle>
          <a:p>
            <a:r>
              <a:rPr lang="en-US" dirty="0"/>
              <a:t>[Quad Comparison]</a:t>
            </a:r>
          </a:p>
        </p:txBody>
      </p:sp>
      <p:sp>
        <p:nvSpPr>
          <p:cNvPr id="12" name="Text Placeholder 5"/>
          <p:cNvSpPr>
            <a:spLocks noGrp="1"/>
          </p:cNvSpPr>
          <p:nvPr>
            <p:ph type="body" sz="quarter" idx="10"/>
          </p:nvPr>
        </p:nvSpPr>
        <p:spPr>
          <a:xfrm>
            <a:off x="390906" y="1194816"/>
            <a:ext cx="6124194" cy="670560"/>
          </a:xfrm>
          <a:prstGeom prst="rect">
            <a:avLst/>
          </a:prstGeom>
        </p:spPr>
        <p:txBody>
          <a:bodyPr>
            <a:noAutofit/>
          </a:bodyPr>
          <a:lstStyle>
            <a:lvl1pPr>
              <a:lnSpc>
                <a:spcPct val="100000"/>
              </a:lnSpc>
              <a:buFontTx/>
              <a:buNone/>
              <a:defRPr sz="1125">
                <a:solidFill>
                  <a:schemeClr val="accent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8" name="Table Placeholder 5"/>
          <p:cNvSpPr>
            <a:spLocks noGrp="1"/>
          </p:cNvSpPr>
          <p:nvPr>
            <p:ph type="tbl" sz="quarter" idx="17"/>
          </p:nvPr>
        </p:nvSpPr>
        <p:spPr>
          <a:xfrm>
            <a:off x="395399" y="1998133"/>
            <a:ext cx="2935224" cy="609600"/>
          </a:xfrm>
          <a:prstGeom prst="rect">
            <a:avLst/>
          </a:prstGeom>
        </p:spPr>
        <p:txBody>
          <a:bodyPr tIns="16843" bIns="16843" anchor="ctr" anchorCtr="0"/>
          <a:lstStyle>
            <a:lvl1pPr>
              <a:lnSpc>
                <a:spcPct val="100000"/>
              </a:lnSpc>
              <a:buFontTx/>
              <a:buNone/>
              <a:defRPr b="1">
                <a:solidFill>
                  <a:schemeClr val="accent3"/>
                </a:solidFill>
              </a:defRPr>
            </a:lvl1pPr>
          </a:lstStyle>
          <a:p>
            <a:r>
              <a:rPr lang="en-US"/>
              <a:t>Click icon to add table</a:t>
            </a:r>
            <a:endParaRPr lang="en-US" dirty="0"/>
          </a:p>
        </p:txBody>
      </p:sp>
      <p:sp>
        <p:nvSpPr>
          <p:cNvPr id="9" name="Table Placeholder 5"/>
          <p:cNvSpPr>
            <a:spLocks noGrp="1"/>
          </p:cNvSpPr>
          <p:nvPr>
            <p:ph type="tbl" sz="quarter" idx="21"/>
          </p:nvPr>
        </p:nvSpPr>
        <p:spPr>
          <a:xfrm>
            <a:off x="3579876" y="1998133"/>
            <a:ext cx="2935224" cy="609600"/>
          </a:xfrm>
          <a:prstGeom prst="rect">
            <a:avLst/>
          </a:prstGeom>
        </p:spPr>
        <p:txBody>
          <a:bodyPr tIns="16843" bIns="16843" anchor="ctr" anchorCtr="0"/>
          <a:lstStyle>
            <a:lvl1pPr>
              <a:lnSpc>
                <a:spcPct val="100000"/>
              </a:lnSpc>
              <a:buFontTx/>
              <a:buNone/>
              <a:defRPr b="1">
                <a:solidFill>
                  <a:schemeClr val="accent3"/>
                </a:solidFill>
              </a:defRPr>
            </a:lvl1pPr>
          </a:lstStyle>
          <a:p>
            <a:r>
              <a:rPr lang="en-US"/>
              <a:t>Click icon to add table</a:t>
            </a:r>
            <a:endParaRPr lang="en-US" dirty="0"/>
          </a:p>
        </p:txBody>
      </p:sp>
      <p:sp>
        <p:nvSpPr>
          <p:cNvPr id="10" name="Content Placeholder 3"/>
          <p:cNvSpPr>
            <a:spLocks noGrp="1"/>
          </p:cNvSpPr>
          <p:nvPr>
            <p:ph sz="half" idx="2"/>
          </p:nvPr>
        </p:nvSpPr>
        <p:spPr>
          <a:xfrm>
            <a:off x="395531" y="2706626"/>
            <a:ext cx="2935224" cy="2336799"/>
          </a:xfrm>
          <a:prstGeom prst="rect">
            <a:avLst/>
          </a:prstGeom>
        </p:spPr>
        <p:txBody>
          <a:bodyPr rIns="0">
            <a:noAutofit/>
          </a:bodyPr>
          <a:lstStyle>
            <a:lvl1pPr marL="0" indent="0" algn="l" defTabSz="342843" rtl="0" eaLnBrk="0" fontAlgn="base" hangingPunct="0">
              <a:lnSpc>
                <a:spcPct val="100000"/>
              </a:lnSpc>
              <a:spcBef>
                <a:spcPts val="750"/>
              </a:spcBef>
              <a:spcAft>
                <a:spcPts val="0"/>
              </a:spcAft>
              <a:buFontTx/>
              <a:buNone/>
              <a:defRPr sz="1125">
                <a:latin typeface="+mj-lt"/>
              </a:defRPr>
            </a:lvl1pPr>
            <a:lvl2pPr marL="85711" indent="-85711" algn="l" defTabSz="342843" rtl="0" eaLnBrk="0" fontAlgn="base" hangingPunct="0">
              <a:lnSpc>
                <a:spcPct val="100000"/>
              </a:lnSpc>
              <a:spcBef>
                <a:spcPts val="600"/>
              </a:spcBef>
              <a:spcAft>
                <a:spcPts val="0"/>
              </a:spcAft>
              <a:buFont typeface="Arial" pitchFamily="34" charset="0"/>
              <a:buChar char="•"/>
              <a:defRPr sz="975">
                <a:latin typeface="+mj-lt"/>
              </a:defRPr>
            </a:lvl2pPr>
            <a:lvl3pPr marL="171422" indent="-85711" algn="l" defTabSz="342843" rtl="0" eaLnBrk="0" fontAlgn="base" hangingPunct="0">
              <a:lnSpc>
                <a:spcPct val="100000"/>
              </a:lnSpc>
              <a:spcBef>
                <a:spcPts val="450"/>
              </a:spcBef>
              <a:spcAft>
                <a:spcPct val="0"/>
              </a:spcAft>
              <a:buFont typeface="Arial" pitchFamily="34" charset="0"/>
              <a:buChar char="•"/>
              <a:defRPr sz="975">
                <a:latin typeface="+mj-lt"/>
              </a:defRPr>
            </a:lvl3pPr>
            <a:lvl4pPr marL="257132" indent="-85711" algn="l" defTabSz="342843" rtl="0" eaLnBrk="0" fontAlgn="base" hangingPunct="0">
              <a:lnSpc>
                <a:spcPct val="100000"/>
              </a:lnSpc>
              <a:spcBef>
                <a:spcPts val="300"/>
              </a:spcBef>
              <a:spcAft>
                <a:spcPct val="0"/>
              </a:spcAft>
              <a:buFont typeface="Arial" pitchFamily="34" charset="0"/>
              <a:buChar char="•"/>
              <a:defRPr sz="975">
                <a:latin typeface="+mj-lt"/>
              </a:defRPr>
            </a:lvl4pPr>
            <a:lvl5pPr marL="342843" indent="-85711" algn="l" defTabSz="342843" rtl="0" eaLnBrk="0" fontAlgn="base" hangingPunct="0">
              <a:lnSpc>
                <a:spcPct val="100000"/>
              </a:lnSpc>
              <a:spcBef>
                <a:spcPts val="150"/>
              </a:spcBef>
              <a:spcAft>
                <a:spcPct val="0"/>
              </a:spcAft>
              <a:buFont typeface="Arial" pitchFamily="34" charset="0"/>
              <a:buChar char="•"/>
              <a:defRPr sz="975">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half" idx="22"/>
          </p:nvPr>
        </p:nvSpPr>
        <p:spPr>
          <a:xfrm>
            <a:off x="3579876" y="2706626"/>
            <a:ext cx="2935224" cy="2336799"/>
          </a:xfrm>
          <a:prstGeom prst="rect">
            <a:avLst/>
          </a:prstGeom>
        </p:spPr>
        <p:txBody>
          <a:bodyPr rIns="0">
            <a:noAutofit/>
          </a:bodyPr>
          <a:lstStyle>
            <a:lvl1pPr marL="0" indent="0" algn="l" defTabSz="342843" rtl="0" eaLnBrk="0" fontAlgn="base" hangingPunct="0">
              <a:lnSpc>
                <a:spcPct val="100000"/>
              </a:lnSpc>
              <a:spcBef>
                <a:spcPts val="750"/>
              </a:spcBef>
              <a:spcAft>
                <a:spcPts val="0"/>
              </a:spcAft>
              <a:buFontTx/>
              <a:buNone/>
              <a:defRPr sz="1125">
                <a:latin typeface="+mj-lt"/>
              </a:defRPr>
            </a:lvl1pPr>
            <a:lvl2pPr marL="85711" indent="-85711" algn="l" defTabSz="342843" rtl="0" eaLnBrk="0" fontAlgn="base" hangingPunct="0">
              <a:lnSpc>
                <a:spcPct val="100000"/>
              </a:lnSpc>
              <a:spcBef>
                <a:spcPts val="600"/>
              </a:spcBef>
              <a:spcAft>
                <a:spcPts val="0"/>
              </a:spcAft>
              <a:buFont typeface="Arial" pitchFamily="34" charset="0"/>
              <a:buChar char="•"/>
              <a:defRPr sz="975">
                <a:latin typeface="+mj-lt"/>
              </a:defRPr>
            </a:lvl2pPr>
            <a:lvl3pPr marL="171422" indent="-85711" algn="l" defTabSz="342843" rtl="0" eaLnBrk="0" fontAlgn="base" hangingPunct="0">
              <a:lnSpc>
                <a:spcPct val="100000"/>
              </a:lnSpc>
              <a:spcBef>
                <a:spcPts val="450"/>
              </a:spcBef>
              <a:spcAft>
                <a:spcPct val="0"/>
              </a:spcAft>
              <a:buFont typeface="Arial" pitchFamily="34" charset="0"/>
              <a:buChar char="•"/>
              <a:defRPr sz="975">
                <a:latin typeface="+mj-lt"/>
              </a:defRPr>
            </a:lvl3pPr>
            <a:lvl4pPr marL="257132" indent="-85711" algn="l" defTabSz="342843" rtl="0" eaLnBrk="0" fontAlgn="base" hangingPunct="0">
              <a:lnSpc>
                <a:spcPct val="100000"/>
              </a:lnSpc>
              <a:spcBef>
                <a:spcPts val="300"/>
              </a:spcBef>
              <a:spcAft>
                <a:spcPct val="0"/>
              </a:spcAft>
              <a:buFont typeface="Arial" pitchFamily="34" charset="0"/>
              <a:buChar char="•"/>
              <a:defRPr sz="975">
                <a:latin typeface="+mj-lt"/>
              </a:defRPr>
            </a:lvl4pPr>
            <a:lvl5pPr marL="342843" indent="-85711" algn="l" defTabSz="342843" rtl="0" eaLnBrk="0" fontAlgn="base" hangingPunct="0">
              <a:lnSpc>
                <a:spcPct val="100000"/>
              </a:lnSpc>
              <a:spcBef>
                <a:spcPts val="150"/>
              </a:spcBef>
              <a:spcAft>
                <a:spcPct val="0"/>
              </a:spcAft>
              <a:buFont typeface="Arial" pitchFamily="34" charset="0"/>
              <a:buChar char="•"/>
              <a:defRPr sz="975">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able Placeholder 5"/>
          <p:cNvSpPr>
            <a:spLocks noGrp="1"/>
          </p:cNvSpPr>
          <p:nvPr>
            <p:ph type="tbl" sz="quarter" idx="23"/>
          </p:nvPr>
        </p:nvSpPr>
        <p:spPr>
          <a:xfrm>
            <a:off x="395399" y="5215468"/>
            <a:ext cx="2935224" cy="609600"/>
          </a:xfrm>
          <a:prstGeom prst="rect">
            <a:avLst/>
          </a:prstGeom>
        </p:spPr>
        <p:txBody>
          <a:bodyPr tIns="16843" bIns="16843" anchor="ctr" anchorCtr="0"/>
          <a:lstStyle>
            <a:lvl1pPr>
              <a:lnSpc>
                <a:spcPct val="100000"/>
              </a:lnSpc>
              <a:buFontTx/>
              <a:buNone/>
              <a:defRPr b="1">
                <a:solidFill>
                  <a:schemeClr val="accent3"/>
                </a:solidFill>
              </a:defRPr>
            </a:lvl1pPr>
          </a:lstStyle>
          <a:p>
            <a:r>
              <a:rPr lang="en-US"/>
              <a:t>Click icon to add table</a:t>
            </a:r>
            <a:endParaRPr lang="en-US" dirty="0"/>
          </a:p>
        </p:txBody>
      </p:sp>
      <p:sp>
        <p:nvSpPr>
          <p:cNvPr id="16" name="Table Placeholder 5"/>
          <p:cNvSpPr>
            <a:spLocks noGrp="1"/>
          </p:cNvSpPr>
          <p:nvPr>
            <p:ph type="tbl" sz="quarter" idx="24"/>
          </p:nvPr>
        </p:nvSpPr>
        <p:spPr>
          <a:xfrm>
            <a:off x="3579876" y="5215468"/>
            <a:ext cx="2935224" cy="609600"/>
          </a:xfrm>
          <a:prstGeom prst="rect">
            <a:avLst/>
          </a:prstGeom>
        </p:spPr>
        <p:txBody>
          <a:bodyPr tIns="16843" bIns="16843" anchor="ctr" anchorCtr="0"/>
          <a:lstStyle>
            <a:lvl1pPr>
              <a:lnSpc>
                <a:spcPct val="100000"/>
              </a:lnSpc>
              <a:buFontTx/>
              <a:buNone/>
              <a:defRPr b="1">
                <a:solidFill>
                  <a:schemeClr val="accent3"/>
                </a:solidFill>
              </a:defRPr>
            </a:lvl1pPr>
          </a:lstStyle>
          <a:p>
            <a:r>
              <a:rPr lang="en-US"/>
              <a:t>Click icon to add table</a:t>
            </a:r>
            <a:endParaRPr lang="en-US" dirty="0"/>
          </a:p>
        </p:txBody>
      </p:sp>
      <p:sp>
        <p:nvSpPr>
          <p:cNvPr id="20" name="Content Placeholder 3"/>
          <p:cNvSpPr>
            <a:spLocks noGrp="1"/>
          </p:cNvSpPr>
          <p:nvPr>
            <p:ph sz="half" idx="25"/>
          </p:nvPr>
        </p:nvSpPr>
        <p:spPr>
          <a:xfrm>
            <a:off x="395531" y="5960537"/>
            <a:ext cx="2935224" cy="2336799"/>
          </a:xfrm>
          <a:prstGeom prst="rect">
            <a:avLst/>
          </a:prstGeom>
        </p:spPr>
        <p:txBody>
          <a:bodyPr rIns="0">
            <a:noAutofit/>
          </a:bodyPr>
          <a:lstStyle>
            <a:lvl1pPr marL="0" indent="0" algn="l" defTabSz="342843" rtl="0" eaLnBrk="0" fontAlgn="base" hangingPunct="0">
              <a:lnSpc>
                <a:spcPct val="100000"/>
              </a:lnSpc>
              <a:spcBef>
                <a:spcPts val="750"/>
              </a:spcBef>
              <a:spcAft>
                <a:spcPts val="0"/>
              </a:spcAft>
              <a:buFontTx/>
              <a:buNone/>
              <a:defRPr sz="1125">
                <a:latin typeface="+mj-lt"/>
              </a:defRPr>
            </a:lvl1pPr>
            <a:lvl2pPr marL="85711" indent="-85711" algn="l" defTabSz="342843" rtl="0" eaLnBrk="0" fontAlgn="base" hangingPunct="0">
              <a:lnSpc>
                <a:spcPct val="100000"/>
              </a:lnSpc>
              <a:spcBef>
                <a:spcPts val="600"/>
              </a:spcBef>
              <a:spcAft>
                <a:spcPts val="0"/>
              </a:spcAft>
              <a:buFont typeface="Arial" pitchFamily="34" charset="0"/>
              <a:buChar char="•"/>
              <a:defRPr sz="975">
                <a:latin typeface="+mj-lt"/>
              </a:defRPr>
            </a:lvl2pPr>
            <a:lvl3pPr marL="171422" indent="-85711" algn="l" defTabSz="342843" rtl="0" eaLnBrk="0" fontAlgn="base" hangingPunct="0">
              <a:lnSpc>
                <a:spcPct val="100000"/>
              </a:lnSpc>
              <a:spcBef>
                <a:spcPts val="450"/>
              </a:spcBef>
              <a:spcAft>
                <a:spcPct val="0"/>
              </a:spcAft>
              <a:buFont typeface="Arial" pitchFamily="34" charset="0"/>
              <a:buChar char="•"/>
              <a:defRPr sz="975">
                <a:latin typeface="+mj-lt"/>
              </a:defRPr>
            </a:lvl3pPr>
            <a:lvl4pPr marL="257132" indent="-85711" algn="l" defTabSz="342843" rtl="0" eaLnBrk="0" fontAlgn="base" hangingPunct="0">
              <a:lnSpc>
                <a:spcPct val="100000"/>
              </a:lnSpc>
              <a:spcBef>
                <a:spcPts val="300"/>
              </a:spcBef>
              <a:spcAft>
                <a:spcPct val="0"/>
              </a:spcAft>
              <a:buFont typeface="Arial" pitchFamily="34" charset="0"/>
              <a:buChar char="•"/>
              <a:defRPr sz="975">
                <a:latin typeface="+mj-lt"/>
              </a:defRPr>
            </a:lvl4pPr>
            <a:lvl5pPr marL="342843" indent="-85711" algn="l" defTabSz="342843" rtl="0" eaLnBrk="0" fontAlgn="base" hangingPunct="0">
              <a:lnSpc>
                <a:spcPct val="100000"/>
              </a:lnSpc>
              <a:spcBef>
                <a:spcPts val="150"/>
              </a:spcBef>
              <a:spcAft>
                <a:spcPct val="0"/>
              </a:spcAft>
              <a:buFont typeface="Arial" pitchFamily="34" charset="0"/>
              <a:buChar char="•"/>
              <a:defRPr sz="975">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p:cNvSpPr>
            <a:spLocks noGrp="1"/>
          </p:cNvSpPr>
          <p:nvPr>
            <p:ph sz="half" idx="26"/>
          </p:nvPr>
        </p:nvSpPr>
        <p:spPr>
          <a:xfrm>
            <a:off x="3579876" y="5960537"/>
            <a:ext cx="2935224" cy="2336799"/>
          </a:xfrm>
          <a:prstGeom prst="rect">
            <a:avLst/>
          </a:prstGeom>
        </p:spPr>
        <p:txBody>
          <a:bodyPr rIns="0">
            <a:noAutofit/>
          </a:bodyPr>
          <a:lstStyle>
            <a:lvl1pPr marL="0" indent="0" algn="l" defTabSz="342843" rtl="0" eaLnBrk="0" fontAlgn="base" hangingPunct="0">
              <a:lnSpc>
                <a:spcPct val="100000"/>
              </a:lnSpc>
              <a:spcBef>
                <a:spcPts val="750"/>
              </a:spcBef>
              <a:spcAft>
                <a:spcPts val="0"/>
              </a:spcAft>
              <a:buFontTx/>
              <a:buNone/>
              <a:defRPr sz="1125">
                <a:latin typeface="+mj-lt"/>
              </a:defRPr>
            </a:lvl1pPr>
            <a:lvl2pPr marL="85711" indent="-85711" algn="l" defTabSz="342843" rtl="0" eaLnBrk="0" fontAlgn="base" hangingPunct="0">
              <a:lnSpc>
                <a:spcPct val="100000"/>
              </a:lnSpc>
              <a:spcBef>
                <a:spcPts val="600"/>
              </a:spcBef>
              <a:spcAft>
                <a:spcPts val="0"/>
              </a:spcAft>
              <a:buFont typeface="Arial" pitchFamily="34" charset="0"/>
              <a:buChar char="•"/>
              <a:defRPr sz="975">
                <a:latin typeface="+mj-lt"/>
              </a:defRPr>
            </a:lvl2pPr>
            <a:lvl3pPr marL="171422" indent="-85711" algn="l" defTabSz="342843" rtl="0" eaLnBrk="0" fontAlgn="base" hangingPunct="0">
              <a:lnSpc>
                <a:spcPct val="100000"/>
              </a:lnSpc>
              <a:spcBef>
                <a:spcPts val="450"/>
              </a:spcBef>
              <a:spcAft>
                <a:spcPct val="0"/>
              </a:spcAft>
              <a:buFont typeface="Arial" pitchFamily="34" charset="0"/>
              <a:buChar char="•"/>
              <a:defRPr sz="975">
                <a:latin typeface="+mj-lt"/>
              </a:defRPr>
            </a:lvl3pPr>
            <a:lvl4pPr marL="257132" indent="-85711" algn="l" defTabSz="342843" rtl="0" eaLnBrk="0" fontAlgn="base" hangingPunct="0">
              <a:lnSpc>
                <a:spcPct val="100000"/>
              </a:lnSpc>
              <a:spcBef>
                <a:spcPts val="300"/>
              </a:spcBef>
              <a:spcAft>
                <a:spcPct val="0"/>
              </a:spcAft>
              <a:buFont typeface="Arial" pitchFamily="34" charset="0"/>
              <a:buChar char="•"/>
              <a:defRPr sz="975">
                <a:latin typeface="+mj-lt"/>
              </a:defRPr>
            </a:lvl4pPr>
            <a:lvl5pPr marL="342843" indent="-85711" algn="l" defTabSz="342843" rtl="0" eaLnBrk="0" fontAlgn="base" hangingPunct="0">
              <a:lnSpc>
                <a:spcPct val="100000"/>
              </a:lnSpc>
              <a:spcBef>
                <a:spcPts val="150"/>
              </a:spcBef>
              <a:spcAft>
                <a:spcPct val="0"/>
              </a:spcAft>
              <a:buFont typeface="Arial" pitchFamily="34" charset="0"/>
              <a:buChar char="•"/>
              <a:defRPr sz="975">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2"/>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962C034-7838-3441-9DF1-16A34B7E3DD4}"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_WB 2011 Horizontal comparison w tagline">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a:xfrm>
            <a:off x="390906" y="134114"/>
            <a:ext cx="6124194" cy="840316"/>
          </a:xfrm>
          <a:prstGeom prst="rect">
            <a:avLst/>
          </a:prstGeom>
        </p:spPr>
        <p:txBody>
          <a:bodyPr vert="horz" lIns="0" tIns="0" rIns="0" bIns="0" rtlCol="0" anchor="b" anchorCtr="0">
            <a:noAutofit/>
          </a:bodyPr>
          <a:lstStyle>
            <a:lvl1pPr>
              <a:lnSpc>
                <a:spcPct val="100000"/>
              </a:lnSpc>
              <a:defRPr/>
            </a:lvl1pPr>
          </a:lstStyle>
          <a:p>
            <a:r>
              <a:rPr lang="en-US" dirty="0"/>
              <a:t>[Horizontal Comparison]</a:t>
            </a:r>
          </a:p>
        </p:txBody>
      </p:sp>
      <p:sp>
        <p:nvSpPr>
          <p:cNvPr id="8" name="Text Placeholder 5"/>
          <p:cNvSpPr>
            <a:spLocks noGrp="1"/>
          </p:cNvSpPr>
          <p:nvPr>
            <p:ph type="body" sz="quarter" idx="10"/>
          </p:nvPr>
        </p:nvSpPr>
        <p:spPr>
          <a:xfrm>
            <a:off x="390906" y="1194816"/>
            <a:ext cx="6124194" cy="670560"/>
          </a:xfrm>
          <a:prstGeom prst="rect">
            <a:avLst/>
          </a:prstGeom>
        </p:spPr>
        <p:txBody>
          <a:bodyPr>
            <a:noAutofit/>
          </a:bodyPr>
          <a:lstStyle>
            <a:lvl1pPr>
              <a:lnSpc>
                <a:spcPct val="100000"/>
              </a:lnSpc>
              <a:buFontTx/>
              <a:buNone/>
              <a:defRPr sz="1125">
                <a:solidFill>
                  <a:schemeClr val="accent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9" name="Table Placeholder 5"/>
          <p:cNvSpPr>
            <a:spLocks noGrp="1"/>
          </p:cNvSpPr>
          <p:nvPr>
            <p:ph type="tbl" sz="quarter" idx="17"/>
          </p:nvPr>
        </p:nvSpPr>
        <p:spPr>
          <a:xfrm>
            <a:off x="395399" y="1998133"/>
            <a:ext cx="6124194" cy="609600"/>
          </a:xfrm>
          <a:prstGeom prst="rect">
            <a:avLst/>
          </a:prstGeom>
        </p:spPr>
        <p:txBody>
          <a:bodyPr tIns="16843" bIns="16843" anchor="ctr" anchorCtr="0"/>
          <a:lstStyle>
            <a:lvl1pPr>
              <a:lnSpc>
                <a:spcPct val="100000"/>
              </a:lnSpc>
              <a:buFontTx/>
              <a:buNone/>
              <a:defRPr b="1">
                <a:solidFill>
                  <a:schemeClr val="accent3"/>
                </a:solidFill>
              </a:defRPr>
            </a:lvl1pPr>
          </a:lstStyle>
          <a:p>
            <a:r>
              <a:rPr lang="en-US"/>
              <a:t>Click icon to add table</a:t>
            </a:r>
            <a:endParaRPr lang="en-US" dirty="0"/>
          </a:p>
        </p:txBody>
      </p:sp>
      <p:sp>
        <p:nvSpPr>
          <p:cNvPr id="11" name="Table Placeholder 5"/>
          <p:cNvSpPr>
            <a:spLocks noGrp="1"/>
          </p:cNvSpPr>
          <p:nvPr>
            <p:ph type="tbl" sz="quarter" idx="21"/>
          </p:nvPr>
        </p:nvSpPr>
        <p:spPr>
          <a:xfrm>
            <a:off x="395531" y="5218176"/>
            <a:ext cx="6124194" cy="609600"/>
          </a:xfrm>
          <a:prstGeom prst="rect">
            <a:avLst/>
          </a:prstGeom>
        </p:spPr>
        <p:txBody>
          <a:bodyPr tIns="16843" bIns="16843" anchor="ctr" anchorCtr="0"/>
          <a:lstStyle>
            <a:lvl1pPr>
              <a:lnSpc>
                <a:spcPct val="100000"/>
              </a:lnSpc>
              <a:buFontTx/>
              <a:buNone/>
              <a:defRPr b="1">
                <a:solidFill>
                  <a:schemeClr val="accent3"/>
                </a:solidFill>
              </a:defRPr>
            </a:lvl1pPr>
          </a:lstStyle>
          <a:p>
            <a:r>
              <a:rPr lang="en-US"/>
              <a:t>Click icon to add table</a:t>
            </a:r>
            <a:endParaRPr lang="en-US" dirty="0"/>
          </a:p>
        </p:txBody>
      </p:sp>
      <p:sp>
        <p:nvSpPr>
          <p:cNvPr id="12" name="Content Placeholder 3"/>
          <p:cNvSpPr>
            <a:spLocks noGrp="1"/>
          </p:cNvSpPr>
          <p:nvPr>
            <p:ph sz="half" idx="2"/>
          </p:nvPr>
        </p:nvSpPr>
        <p:spPr>
          <a:xfrm>
            <a:off x="395531" y="2706624"/>
            <a:ext cx="6124194" cy="2340864"/>
          </a:xfrm>
          <a:prstGeom prst="rect">
            <a:avLst/>
          </a:prstGeom>
        </p:spPr>
        <p:txBody>
          <a:bodyPr rIns="0">
            <a:noAutofit/>
          </a:bodyPr>
          <a:lstStyle>
            <a:lvl1pPr marL="0" indent="0" algn="l" defTabSz="342843" rtl="0" eaLnBrk="0" fontAlgn="base" hangingPunct="0">
              <a:lnSpc>
                <a:spcPct val="100000"/>
              </a:lnSpc>
              <a:spcBef>
                <a:spcPts val="750"/>
              </a:spcBef>
              <a:spcAft>
                <a:spcPts val="0"/>
              </a:spcAft>
              <a:buFontTx/>
              <a:buNone/>
              <a:defRPr sz="1125">
                <a:latin typeface="+mj-lt"/>
              </a:defRPr>
            </a:lvl1pPr>
            <a:lvl2pPr marL="85711" indent="-85711" algn="l" defTabSz="342843" rtl="0" eaLnBrk="0" fontAlgn="base" hangingPunct="0">
              <a:lnSpc>
                <a:spcPct val="100000"/>
              </a:lnSpc>
              <a:spcBef>
                <a:spcPts val="600"/>
              </a:spcBef>
              <a:spcAft>
                <a:spcPts val="0"/>
              </a:spcAft>
              <a:buFont typeface="Arial" pitchFamily="34" charset="0"/>
              <a:buChar char="•"/>
              <a:defRPr sz="975">
                <a:latin typeface="+mj-lt"/>
              </a:defRPr>
            </a:lvl2pPr>
            <a:lvl3pPr marL="171422" indent="-85711" algn="l" defTabSz="342843" rtl="0" eaLnBrk="0" fontAlgn="base" hangingPunct="0">
              <a:lnSpc>
                <a:spcPct val="100000"/>
              </a:lnSpc>
              <a:spcBef>
                <a:spcPts val="450"/>
              </a:spcBef>
              <a:spcAft>
                <a:spcPct val="0"/>
              </a:spcAft>
              <a:buFont typeface="Arial" pitchFamily="34" charset="0"/>
              <a:buChar char="•"/>
              <a:defRPr sz="975">
                <a:latin typeface="+mj-lt"/>
              </a:defRPr>
            </a:lvl3pPr>
            <a:lvl4pPr marL="257132" indent="-85711" algn="l" defTabSz="342843" rtl="0" eaLnBrk="0" fontAlgn="base" hangingPunct="0">
              <a:lnSpc>
                <a:spcPct val="100000"/>
              </a:lnSpc>
              <a:spcBef>
                <a:spcPts val="300"/>
              </a:spcBef>
              <a:spcAft>
                <a:spcPct val="0"/>
              </a:spcAft>
              <a:buFont typeface="Arial" pitchFamily="34" charset="0"/>
              <a:buChar char="•"/>
              <a:defRPr sz="975">
                <a:latin typeface="+mj-lt"/>
              </a:defRPr>
            </a:lvl4pPr>
            <a:lvl5pPr marL="342843" indent="-85711" algn="l" defTabSz="342843" rtl="0" eaLnBrk="0" fontAlgn="base" hangingPunct="0">
              <a:lnSpc>
                <a:spcPct val="100000"/>
              </a:lnSpc>
              <a:spcBef>
                <a:spcPts val="150"/>
              </a:spcBef>
              <a:spcAft>
                <a:spcPct val="0"/>
              </a:spcAft>
              <a:buFont typeface="Arial" pitchFamily="34" charset="0"/>
              <a:buChar char="•"/>
              <a:defRPr sz="975">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half" idx="22"/>
          </p:nvPr>
        </p:nvSpPr>
        <p:spPr>
          <a:xfrm>
            <a:off x="395531" y="5956469"/>
            <a:ext cx="6124194" cy="2340864"/>
          </a:xfrm>
          <a:prstGeom prst="rect">
            <a:avLst/>
          </a:prstGeom>
        </p:spPr>
        <p:txBody>
          <a:bodyPr rIns="0">
            <a:noAutofit/>
          </a:bodyPr>
          <a:lstStyle>
            <a:lvl1pPr marL="0" indent="0" algn="l" defTabSz="342843" rtl="0" eaLnBrk="0" fontAlgn="base" hangingPunct="0">
              <a:lnSpc>
                <a:spcPct val="100000"/>
              </a:lnSpc>
              <a:spcBef>
                <a:spcPts val="750"/>
              </a:spcBef>
              <a:spcAft>
                <a:spcPts val="0"/>
              </a:spcAft>
              <a:buFontTx/>
              <a:buNone/>
              <a:defRPr sz="1125">
                <a:latin typeface="+mj-lt"/>
              </a:defRPr>
            </a:lvl1pPr>
            <a:lvl2pPr marL="85711" indent="-85711" algn="l" defTabSz="342843" rtl="0" eaLnBrk="0" fontAlgn="base" hangingPunct="0">
              <a:lnSpc>
                <a:spcPct val="100000"/>
              </a:lnSpc>
              <a:spcBef>
                <a:spcPts val="600"/>
              </a:spcBef>
              <a:spcAft>
                <a:spcPts val="0"/>
              </a:spcAft>
              <a:buFont typeface="Arial" pitchFamily="34" charset="0"/>
              <a:buChar char="•"/>
              <a:defRPr sz="975">
                <a:latin typeface="+mj-lt"/>
              </a:defRPr>
            </a:lvl2pPr>
            <a:lvl3pPr marL="171422" indent="-85711" algn="l" defTabSz="342843" rtl="0" eaLnBrk="0" fontAlgn="base" hangingPunct="0">
              <a:lnSpc>
                <a:spcPct val="100000"/>
              </a:lnSpc>
              <a:spcBef>
                <a:spcPts val="450"/>
              </a:spcBef>
              <a:spcAft>
                <a:spcPct val="0"/>
              </a:spcAft>
              <a:buFont typeface="Arial" pitchFamily="34" charset="0"/>
              <a:buChar char="•"/>
              <a:defRPr sz="975">
                <a:latin typeface="+mj-lt"/>
              </a:defRPr>
            </a:lvl3pPr>
            <a:lvl4pPr marL="257132" indent="-85711" algn="l" defTabSz="342843" rtl="0" eaLnBrk="0" fontAlgn="base" hangingPunct="0">
              <a:lnSpc>
                <a:spcPct val="100000"/>
              </a:lnSpc>
              <a:spcBef>
                <a:spcPts val="300"/>
              </a:spcBef>
              <a:spcAft>
                <a:spcPct val="0"/>
              </a:spcAft>
              <a:buFont typeface="Arial" pitchFamily="34" charset="0"/>
              <a:buChar char="•"/>
              <a:defRPr sz="975">
                <a:latin typeface="+mj-lt"/>
              </a:defRPr>
            </a:lvl4pPr>
            <a:lvl5pPr marL="342843" indent="-85711" algn="l" defTabSz="342843" rtl="0" eaLnBrk="0" fontAlgn="base" hangingPunct="0">
              <a:lnSpc>
                <a:spcPct val="100000"/>
              </a:lnSpc>
              <a:spcBef>
                <a:spcPts val="150"/>
              </a:spcBef>
              <a:spcAft>
                <a:spcPct val="0"/>
              </a:spcAft>
              <a:buFont typeface="Arial" pitchFamily="34" charset="0"/>
              <a:buChar char="•"/>
              <a:defRPr sz="975">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2"/>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962C034-7838-3441-9DF1-16A34B7E3DD4}"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_WB 2011 6 up comparison w tagline">
    <p:spTree>
      <p:nvGrpSpPr>
        <p:cNvPr id="1" name=""/>
        <p:cNvGrpSpPr/>
        <p:nvPr/>
      </p:nvGrpSpPr>
      <p:grpSpPr>
        <a:xfrm>
          <a:off x="0" y="0"/>
          <a:ext cx="0" cy="0"/>
          <a:chOff x="0" y="0"/>
          <a:chExt cx="0" cy="0"/>
        </a:xfrm>
      </p:grpSpPr>
      <p:sp>
        <p:nvSpPr>
          <p:cNvPr id="19" name="Title Placeholder 1"/>
          <p:cNvSpPr>
            <a:spLocks noGrp="1"/>
          </p:cNvSpPr>
          <p:nvPr>
            <p:ph type="title" hasCustomPrompt="1"/>
          </p:nvPr>
        </p:nvSpPr>
        <p:spPr>
          <a:xfrm>
            <a:off x="390906" y="134114"/>
            <a:ext cx="6124194" cy="840316"/>
          </a:xfrm>
          <a:prstGeom prst="rect">
            <a:avLst/>
          </a:prstGeom>
        </p:spPr>
        <p:txBody>
          <a:bodyPr vert="horz" lIns="0" tIns="0" rIns="0" bIns="0" rtlCol="0" anchor="b" anchorCtr="0">
            <a:noAutofit/>
          </a:bodyPr>
          <a:lstStyle>
            <a:lvl1pPr>
              <a:lnSpc>
                <a:spcPct val="100000"/>
              </a:lnSpc>
              <a:defRPr/>
            </a:lvl1pPr>
          </a:lstStyle>
          <a:p>
            <a:r>
              <a:rPr lang="en-US" dirty="0"/>
              <a:t>[6 up Comparison]</a:t>
            </a:r>
          </a:p>
        </p:txBody>
      </p:sp>
      <p:sp>
        <p:nvSpPr>
          <p:cNvPr id="16" name="Text Placeholder 5"/>
          <p:cNvSpPr>
            <a:spLocks noGrp="1"/>
          </p:cNvSpPr>
          <p:nvPr>
            <p:ph type="body" sz="quarter" idx="10"/>
          </p:nvPr>
        </p:nvSpPr>
        <p:spPr>
          <a:xfrm>
            <a:off x="390906" y="1194816"/>
            <a:ext cx="6124194" cy="670560"/>
          </a:xfrm>
          <a:prstGeom prst="rect">
            <a:avLst/>
          </a:prstGeom>
        </p:spPr>
        <p:txBody>
          <a:bodyPr>
            <a:noAutofit/>
          </a:bodyPr>
          <a:lstStyle>
            <a:lvl1pPr>
              <a:lnSpc>
                <a:spcPct val="100000"/>
              </a:lnSpc>
              <a:buFontTx/>
              <a:buNone/>
              <a:defRPr sz="1125">
                <a:solidFill>
                  <a:schemeClr val="accent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7" name="Table Placeholder 5"/>
          <p:cNvSpPr>
            <a:spLocks noGrp="1"/>
          </p:cNvSpPr>
          <p:nvPr>
            <p:ph type="tbl" sz="quarter" idx="17"/>
          </p:nvPr>
        </p:nvSpPr>
        <p:spPr>
          <a:xfrm>
            <a:off x="395399" y="1998133"/>
            <a:ext cx="1865376" cy="609600"/>
          </a:xfrm>
          <a:prstGeom prst="rect">
            <a:avLst/>
          </a:prstGeom>
        </p:spPr>
        <p:txBody>
          <a:bodyPr tIns="16843" bIns="16843" anchor="ctr" anchorCtr="0"/>
          <a:lstStyle>
            <a:lvl1pPr>
              <a:lnSpc>
                <a:spcPct val="100000"/>
              </a:lnSpc>
              <a:buFontTx/>
              <a:buNone/>
              <a:defRPr b="1">
                <a:solidFill>
                  <a:schemeClr val="accent3"/>
                </a:solidFill>
              </a:defRPr>
            </a:lvl1pPr>
          </a:lstStyle>
          <a:p>
            <a:r>
              <a:rPr lang="en-US"/>
              <a:t>Click icon to add table</a:t>
            </a:r>
            <a:endParaRPr lang="en-US" dirty="0"/>
          </a:p>
        </p:txBody>
      </p:sp>
      <p:sp>
        <p:nvSpPr>
          <p:cNvPr id="20" name="Table Placeholder 5"/>
          <p:cNvSpPr>
            <a:spLocks noGrp="1"/>
          </p:cNvSpPr>
          <p:nvPr>
            <p:ph type="tbl" sz="quarter" idx="21"/>
          </p:nvPr>
        </p:nvSpPr>
        <p:spPr>
          <a:xfrm>
            <a:off x="2522562" y="1998133"/>
            <a:ext cx="1865376" cy="609600"/>
          </a:xfrm>
          <a:prstGeom prst="rect">
            <a:avLst/>
          </a:prstGeom>
        </p:spPr>
        <p:txBody>
          <a:bodyPr tIns="16843" bIns="16843" anchor="ctr" anchorCtr="0"/>
          <a:lstStyle>
            <a:lvl1pPr>
              <a:lnSpc>
                <a:spcPct val="100000"/>
              </a:lnSpc>
              <a:buFontTx/>
              <a:buNone/>
              <a:defRPr b="1">
                <a:solidFill>
                  <a:schemeClr val="accent3"/>
                </a:solidFill>
              </a:defRPr>
            </a:lvl1pPr>
          </a:lstStyle>
          <a:p>
            <a:r>
              <a:rPr lang="en-US"/>
              <a:t>Click icon to add table</a:t>
            </a:r>
            <a:endParaRPr lang="en-US" dirty="0"/>
          </a:p>
        </p:txBody>
      </p:sp>
      <p:sp>
        <p:nvSpPr>
          <p:cNvPr id="22" name="Content Placeholder 3"/>
          <p:cNvSpPr>
            <a:spLocks noGrp="1"/>
          </p:cNvSpPr>
          <p:nvPr>
            <p:ph sz="half" idx="2"/>
          </p:nvPr>
        </p:nvSpPr>
        <p:spPr>
          <a:xfrm>
            <a:off x="395531" y="2706624"/>
            <a:ext cx="1865376" cy="2340864"/>
          </a:xfrm>
          <a:prstGeom prst="rect">
            <a:avLst/>
          </a:prstGeom>
        </p:spPr>
        <p:txBody>
          <a:bodyPr rIns="0">
            <a:noAutofit/>
          </a:bodyPr>
          <a:lstStyle>
            <a:lvl1pPr marL="0" indent="0" algn="l" defTabSz="342843" rtl="0" eaLnBrk="0" fontAlgn="base" hangingPunct="0">
              <a:lnSpc>
                <a:spcPct val="100000"/>
              </a:lnSpc>
              <a:spcBef>
                <a:spcPts val="750"/>
              </a:spcBef>
              <a:spcAft>
                <a:spcPts val="0"/>
              </a:spcAft>
              <a:buFontTx/>
              <a:buNone/>
              <a:defRPr sz="1125">
                <a:latin typeface="+mj-lt"/>
              </a:defRPr>
            </a:lvl1pPr>
            <a:lvl2pPr marL="85711" indent="-85711" algn="l" defTabSz="342843" rtl="0" eaLnBrk="0" fontAlgn="base" hangingPunct="0">
              <a:lnSpc>
                <a:spcPct val="100000"/>
              </a:lnSpc>
              <a:spcBef>
                <a:spcPts val="600"/>
              </a:spcBef>
              <a:spcAft>
                <a:spcPts val="0"/>
              </a:spcAft>
              <a:buFont typeface="Arial" pitchFamily="34" charset="0"/>
              <a:buChar char="•"/>
              <a:defRPr sz="975">
                <a:latin typeface="+mj-lt"/>
              </a:defRPr>
            </a:lvl2pPr>
            <a:lvl3pPr marL="171422" indent="-85711" algn="l" defTabSz="342843" rtl="0" eaLnBrk="0" fontAlgn="base" hangingPunct="0">
              <a:lnSpc>
                <a:spcPct val="100000"/>
              </a:lnSpc>
              <a:spcBef>
                <a:spcPts val="450"/>
              </a:spcBef>
              <a:spcAft>
                <a:spcPct val="0"/>
              </a:spcAft>
              <a:buFont typeface="Arial" pitchFamily="34" charset="0"/>
              <a:buChar char="•"/>
              <a:defRPr sz="975">
                <a:latin typeface="+mj-lt"/>
              </a:defRPr>
            </a:lvl3pPr>
            <a:lvl4pPr marL="257132" indent="-85711" algn="l" defTabSz="342843" rtl="0" eaLnBrk="0" fontAlgn="base" hangingPunct="0">
              <a:lnSpc>
                <a:spcPct val="100000"/>
              </a:lnSpc>
              <a:spcBef>
                <a:spcPts val="300"/>
              </a:spcBef>
              <a:spcAft>
                <a:spcPct val="0"/>
              </a:spcAft>
              <a:buFont typeface="Arial" pitchFamily="34" charset="0"/>
              <a:buChar char="•"/>
              <a:defRPr sz="975">
                <a:latin typeface="+mj-lt"/>
              </a:defRPr>
            </a:lvl4pPr>
            <a:lvl5pPr marL="342843" indent="-85711" algn="l" defTabSz="342843" rtl="0" eaLnBrk="0" fontAlgn="base" hangingPunct="0">
              <a:lnSpc>
                <a:spcPct val="100000"/>
              </a:lnSpc>
              <a:spcBef>
                <a:spcPts val="150"/>
              </a:spcBef>
              <a:spcAft>
                <a:spcPct val="0"/>
              </a:spcAft>
              <a:buFont typeface="Arial" pitchFamily="34" charset="0"/>
              <a:buChar char="•"/>
              <a:defRPr sz="975">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Content Placeholder 3"/>
          <p:cNvSpPr>
            <a:spLocks noGrp="1"/>
          </p:cNvSpPr>
          <p:nvPr>
            <p:ph sz="half" idx="22"/>
          </p:nvPr>
        </p:nvSpPr>
        <p:spPr>
          <a:xfrm>
            <a:off x="2522628" y="2706624"/>
            <a:ext cx="1865376" cy="2340864"/>
          </a:xfrm>
          <a:prstGeom prst="rect">
            <a:avLst/>
          </a:prstGeom>
        </p:spPr>
        <p:txBody>
          <a:bodyPr rIns="0">
            <a:noAutofit/>
          </a:bodyPr>
          <a:lstStyle>
            <a:lvl1pPr marL="0" indent="0" algn="l" defTabSz="342843" rtl="0" eaLnBrk="0" fontAlgn="base" hangingPunct="0">
              <a:lnSpc>
                <a:spcPct val="100000"/>
              </a:lnSpc>
              <a:spcBef>
                <a:spcPts val="750"/>
              </a:spcBef>
              <a:spcAft>
                <a:spcPts val="0"/>
              </a:spcAft>
              <a:buFontTx/>
              <a:buNone/>
              <a:defRPr sz="1125">
                <a:latin typeface="+mj-lt"/>
              </a:defRPr>
            </a:lvl1pPr>
            <a:lvl2pPr marL="85711" indent="-85711" algn="l" defTabSz="342843" rtl="0" eaLnBrk="0" fontAlgn="base" hangingPunct="0">
              <a:lnSpc>
                <a:spcPct val="100000"/>
              </a:lnSpc>
              <a:spcBef>
                <a:spcPts val="600"/>
              </a:spcBef>
              <a:spcAft>
                <a:spcPts val="0"/>
              </a:spcAft>
              <a:buFont typeface="Arial" pitchFamily="34" charset="0"/>
              <a:buChar char="•"/>
              <a:defRPr sz="975">
                <a:latin typeface="+mj-lt"/>
              </a:defRPr>
            </a:lvl2pPr>
            <a:lvl3pPr marL="171422" indent="-85711" algn="l" defTabSz="342843" rtl="0" eaLnBrk="0" fontAlgn="base" hangingPunct="0">
              <a:lnSpc>
                <a:spcPct val="100000"/>
              </a:lnSpc>
              <a:spcBef>
                <a:spcPts val="450"/>
              </a:spcBef>
              <a:spcAft>
                <a:spcPct val="0"/>
              </a:spcAft>
              <a:buFont typeface="Arial" pitchFamily="34" charset="0"/>
              <a:buChar char="•"/>
              <a:defRPr sz="975">
                <a:latin typeface="+mj-lt"/>
              </a:defRPr>
            </a:lvl3pPr>
            <a:lvl4pPr marL="257132" indent="-85711" algn="l" defTabSz="342843" rtl="0" eaLnBrk="0" fontAlgn="base" hangingPunct="0">
              <a:lnSpc>
                <a:spcPct val="100000"/>
              </a:lnSpc>
              <a:spcBef>
                <a:spcPts val="300"/>
              </a:spcBef>
              <a:spcAft>
                <a:spcPct val="0"/>
              </a:spcAft>
              <a:buFont typeface="Arial" pitchFamily="34" charset="0"/>
              <a:buChar char="•"/>
              <a:defRPr sz="975">
                <a:latin typeface="+mj-lt"/>
              </a:defRPr>
            </a:lvl4pPr>
            <a:lvl5pPr marL="342843" indent="-85711" algn="l" defTabSz="342843" rtl="0" eaLnBrk="0" fontAlgn="base" hangingPunct="0">
              <a:lnSpc>
                <a:spcPct val="100000"/>
              </a:lnSpc>
              <a:spcBef>
                <a:spcPts val="150"/>
              </a:spcBef>
              <a:spcAft>
                <a:spcPct val="0"/>
              </a:spcAft>
              <a:buFont typeface="Arial" pitchFamily="34" charset="0"/>
              <a:buChar char="•"/>
              <a:defRPr sz="975">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able Placeholder 5"/>
          <p:cNvSpPr>
            <a:spLocks noGrp="1"/>
          </p:cNvSpPr>
          <p:nvPr>
            <p:ph type="tbl" sz="quarter" idx="23"/>
          </p:nvPr>
        </p:nvSpPr>
        <p:spPr>
          <a:xfrm>
            <a:off x="4649724" y="1998133"/>
            <a:ext cx="1865376" cy="609600"/>
          </a:xfrm>
          <a:prstGeom prst="rect">
            <a:avLst/>
          </a:prstGeom>
        </p:spPr>
        <p:txBody>
          <a:bodyPr tIns="16843" bIns="16843" anchor="ctr" anchorCtr="0"/>
          <a:lstStyle>
            <a:lvl1pPr>
              <a:lnSpc>
                <a:spcPct val="100000"/>
              </a:lnSpc>
              <a:buFontTx/>
              <a:buNone/>
              <a:defRPr b="1">
                <a:solidFill>
                  <a:schemeClr val="accent3"/>
                </a:solidFill>
              </a:defRPr>
            </a:lvl1pPr>
          </a:lstStyle>
          <a:p>
            <a:r>
              <a:rPr lang="en-US"/>
              <a:t>Click icon to add table</a:t>
            </a:r>
            <a:endParaRPr lang="en-US" dirty="0"/>
          </a:p>
        </p:txBody>
      </p:sp>
      <p:sp>
        <p:nvSpPr>
          <p:cNvPr id="9" name="Content Placeholder 3"/>
          <p:cNvSpPr>
            <a:spLocks noGrp="1"/>
          </p:cNvSpPr>
          <p:nvPr>
            <p:ph sz="half" idx="24"/>
          </p:nvPr>
        </p:nvSpPr>
        <p:spPr>
          <a:xfrm>
            <a:off x="4649724" y="2706624"/>
            <a:ext cx="1865376" cy="2340864"/>
          </a:xfrm>
          <a:prstGeom prst="rect">
            <a:avLst/>
          </a:prstGeom>
        </p:spPr>
        <p:txBody>
          <a:bodyPr rIns="0">
            <a:noAutofit/>
          </a:bodyPr>
          <a:lstStyle>
            <a:lvl1pPr marL="0" indent="0" algn="l" defTabSz="342843" rtl="0" eaLnBrk="0" fontAlgn="base" hangingPunct="0">
              <a:lnSpc>
                <a:spcPct val="100000"/>
              </a:lnSpc>
              <a:spcBef>
                <a:spcPts val="750"/>
              </a:spcBef>
              <a:spcAft>
                <a:spcPts val="0"/>
              </a:spcAft>
              <a:buFontTx/>
              <a:buNone/>
              <a:defRPr sz="1125">
                <a:latin typeface="+mj-lt"/>
              </a:defRPr>
            </a:lvl1pPr>
            <a:lvl2pPr marL="85711" indent="-85711" algn="l" defTabSz="342843" rtl="0" eaLnBrk="0" fontAlgn="base" hangingPunct="0">
              <a:lnSpc>
                <a:spcPct val="100000"/>
              </a:lnSpc>
              <a:spcBef>
                <a:spcPts val="600"/>
              </a:spcBef>
              <a:spcAft>
                <a:spcPts val="0"/>
              </a:spcAft>
              <a:buFont typeface="Arial" pitchFamily="34" charset="0"/>
              <a:buChar char="•"/>
              <a:defRPr sz="975">
                <a:latin typeface="+mj-lt"/>
              </a:defRPr>
            </a:lvl2pPr>
            <a:lvl3pPr marL="171422" indent="-85711" algn="l" defTabSz="342843" rtl="0" eaLnBrk="0" fontAlgn="base" hangingPunct="0">
              <a:lnSpc>
                <a:spcPct val="100000"/>
              </a:lnSpc>
              <a:spcBef>
                <a:spcPts val="450"/>
              </a:spcBef>
              <a:spcAft>
                <a:spcPct val="0"/>
              </a:spcAft>
              <a:buFont typeface="Arial" pitchFamily="34" charset="0"/>
              <a:buChar char="•"/>
              <a:defRPr sz="975">
                <a:latin typeface="+mj-lt"/>
              </a:defRPr>
            </a:lvl3pPr>
            <a:lvl4pPr marL="257132" indent="-85711" algn="l" defTabSz="342843" rtl="0" eaLnBrk="0" fontAlgn="base" hangingPunct="0">
              <a:lnSpc>
                <a:spcPct val="100000"/>
              </a:lnSpc>
              <a:spcBef>
                <a:spcPts val="300"/>
              </a:spcBef>
              <a:spcAft>
                <a:spcPct val="0"/>
              </a:spcAft>
              <a:buFont typeface="Arial" pitchFamily="34" charset="0"/>
              <a:buChar char="•"/>
              <a:defRPr sz="975">
                <a:latin typeface="+mj-lt"/>
              </a:defRPr>
            </a:lvl4pPr>
            <a:lvl5pPr marL="342843" indent="-85711" algn="l" defTabSz="342843" rtl="0" eaLnBrk="0" fontAlgn="base" hangingPunct="0">
              <a:lnSpc>
                <a:spcPct val="100000"/>
              </a:lnSpc>
              <a:spcBef>
                <a:spcPts val="150"/>
              </a:spcBef>
              <a:spcAft>
                <a:spcPct val="0"/>
              </a:spcAft>
              <a:buFont typeface="Arial" pitchFamily="34" charset="0"/>
              <a:buChar char="•"/>
              <a:defRPr sz="975">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able Placeholder 5"/>
          <p:cNvSpPr>
            <a:spLocks noGrp="1"/>
          </p:cNvSpPr>
          <p:nvPr>
            <p:ph type="tbl" sz="quarter" idx="25"/>
          </p:nvPr>
        </p:nvSpPr>
        <p:spPr>
          <a:xfrm>
            <a:off x="395399" y="5215467"/>
            <a:ext cx="1865376" cy="609600"/>
          </a:xfrm>
          <a:prstGeom prst="rect">
            <a:avLst/>
          </a:prstGeom>
        </p:spPr>
        <p:txBody>
          <a:bodyPr tIns="16843" bIns="16843" anchor="ctr" anchorCtr="0"/>
          <a:lstStyle>
            <a:lvl1pPr>
              <a:lnSpc>
                <a:spcPct val="100000"/>
              </a:lnSpc>
              <a:buFontTx/>
              <a:buNone/>
              <a:defRPr b="1">
                <a:solidFill>
                  <a:schemeClr val="accent3"/>
                </a:solidFill>
              </a:defRPr>
            </a:lvl1pPr>
          </a:lstStyle>
          <a:p>
            <a:r>
              <a:rPr lang="en-US"/>
              <a:t>Click icon to add table</a:t>
            </a:r>
            <a:endParaRPr lang="en-US" dirty="0"/>
          </a:p>
        </p:txBody>
      </p:sp>
      <p:sp>
        <p:nvSpPr>
          <p:cNvPr id="11" name="Table Placeholder 5"/>
          <p:cNvSpPr>
            <a:spLocks noGrp="1"/>
          </p:cNvSpPr>
          <p:nvPr>
            <p:ph type="tbl" sz="quarter" idx="26"/>
          </p:nvPr>
        </p:nvSpPr>
        <p:spPr>
          <a:xfrm>
            <a:off x="2522562" y="5215467"/>
            <a:ext cx="1865376" cy="609600"/>
          </a:xfrm>
          <a:prstGeom prst="rect">
            <a:avLst/>
          </a:prstGeom>
        </p:spPr>
        <p:txBody>
          <a:bodyPr tIns="16843" bIns="16843" anchor="ctr" anchorCtr="0"/>
          <a:lstStyle>
            <a:lvl1pPr>
              <a:lnSpc>
                <a:spcPct val="100000"/>
              </a:lnSpc>
              <a:buFontTx/>
              <a:buNone/>
              <a:defRPr b="1">
                <a:solidFill>
                  <a:schemeClr val="accent3"/>
                </a:solidFill>
              </a:defRPr>
            </a:lvl1pPr>
          </a:lstStyle>
          <a:p>
            <a:r>
              <a:rPr lang="en-US"/>
              <a:t>Click icon to add table</a:t>
            </a:r>
            <a:endParaRPr lang="en-US" dirty="0"/>
          </a:p>
        </p:txBody>
      </p:sp>
      <p:sp>
        <p:nvSpPr>
          <p:cNvPr id="12" name="Content Placeholder 3"/>
          <p:cNvSpPr>
            <a:spLocks noGrp="1"/>
          </p:cNvSpPr>
          <p:nvPr>
            <p:ph sz="half" idx="27"/>
          </p:nvPr>
        </p:nvSpPr>
        <p:spPr>
          <a:xfrm>
            <a:off x="395531" y="5960535"/>
            <a:ext cx="1865376" cy="2340864"/>
          </a:xfrm>
          <a:prstGeom prst="rect">
            <a:avLst/>
          </a:prstGeom>
        </p:spPr>
        <p:txBody>
          <a:bodyPr rIns="0">
            <a:noAutofit/>
          </a:bodyPr>
          <a:lstStyle>
            <a:lvl1pPr marL="0" indent="0" algn="l" defTabSz="342843" rtl="0" eaLnBrk="0" fontAlgn="base" hangingPunct="0">
              <a:lnSpc>
                <a:spcPct val="100000"/>
              </a:lnSpc>
              <a:spcBef>
                <a:spcPts val="750"/>
              </a:spcBef>
              <a:spcAft>
                <a:spcPts val="0"/>
              </a:spcAft>
              <a:buFontTx/>
              <a:buNone/>
              <a:defRPr sz="1125">
                <a:latin typeface="+mj-lt"/>
              </a:defRPr>
            </a:lvl1pPr>
            <a:lvl2pPr marL="85711" indent="-85711" algn="l" defTabSz="342843" rtl="0" eaLnBrk="0" fontAlgn="base" hangingPunct="0">
              <a:lnSpc>
                <a:spcPct val="100000"/>
              </a:lnSpc>
              <a:spcBef>
                <a:spcPts val="600"/>
              </a:spcBef>
              <a:spcAft>
                <a:spcPts val="0"/>
              </a:spcAft>
              <a:buFont typeface="Arial" pitchFamily="34" charset="0"/>
              <a:buChar char="•"/>
              <a:defRPr sz="975">
                <a:latin typeface="+mj-lt"/>
              </a:defRPr>
            </a:lvl2pPr>
            <a:lvl3pPr marL="171422" indent="-85711" algn="l" defTabSz="342843" rtl="0" eaLnBrk="0" fontAlgn="base" hangingPunct="0">
              <a:lnSpc>
                <a:spcPct val="100000"/>
              </a:lnSpc>
              <a:spcBef>
                <a:spcPts val="450"/>
              </a:spcBef>
              <a:spcAft>
                <a:spcPct val="0"/>
              </a:spcAft>
              <a:buFont typeface="Arial" pitchFamily="34" charset="0"/>
              <a:buChar char="•"/>
              <a:defRPr sz="975">
                <a:latin typeface="+mj-lt"/>
              </a:defRPr>
            </a:lvl3pPr>
            <a:lvl4pPr marL="257132" indent="-85711" algn="l" defTabSz="342843" rtl="0" eaLnBrk="0" fontAlgn="base" hangingPunct="0">
              <a:lnSpc>
                <a:spcPct val="100000"/>
              </a:lnSpc>
              <a:spcBef>
                <a:spcPts val="300"/>
              </a:spcBef>
              <a:spcAft>
                <a:spcPct val="0"/>
              </a:spcAft>
              <a:buFont typeface="Arial" pitchFamily="34" charset="0"/>
              <a:buChar char="•"/>
              <a:defRPr sz="975">
                <a:latin typeface="+mj-lt"/>
              </a:defRPr>
            </a:lvl4pPr>
            <a:lvl5pPr marL="342843" indent="-85711" algn="l" defTabSz="342843" rtl="0" eaLnBrk="0" fontAlgn="base" hangingPunct="0">
              <a:lnSpc>
                <a:spcPct val="100000"/>
              </a:lnSpc>
              <a:spcBef>
                <a:spcPts val="150"/>
              </a:spcBef>
              <a:spcAft>
                <a:spcPct val="0"/>
              </a:spcAft>
              <a:buFont typeface="Arial" pitchFamily="34" charset="0"/>
              <a:buChar char="•"/>
              <a:defRPr sz="975">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half" idx="28"/>
          </p:nvPr>
        </p:nvSpPr>
        <p:spPr>
          <a:xfrm>
            <a:off x="2522628" y="5960535"/>
            <a:ext cx="1865376" cy="2340864"/>
          </a:xfrm>
          <a:prstGeom prst="rect">
            <a:avLst/>
          </a:prstGeom>
        </p:spPr>
        <p:txBody>
          <a:bodyPr rIns="0">
            <a:noAutofit/>
          </a:bodyPr>
          <a:lstStyle>
            <a:lvl1pPr marL="0" indent="0" algn="l" defTabSz="342843" rtl="0" eaLnBrk="0" fontAlgn="base" hangingPunct="0">
              <a:lnSpc>
                <a:spcPct val="100000"/>
              </a:lnSpc>
              <a:spcBef>
                <a:spcPts val="750"/>
              </a:spcBef>
              <a:spcAft>
                <a:spcPts val="0"/>
              </a:spcAft>
              <a:buFontTx/>
              <a:buNone/>
              <a:defRPr sz="1125">
                <a:latin typeface="+mj-lt"/>
              </a:defRPr>
            </a:lvl1pPr>
            <a:lvl2pPr marL="85711" indent="-85711" algn="l" defTabSz="342843" rtl="0" eaLnBrk="0" fontAlgn="base" hangingPunct="0">
              <a:lnSpc>
                <a:spcPct val="100000"/>
              </a:lnSpc>
              <a:spcBef>
                <a:spcPts val="600"/>
              </a:spcBef>
              <a:spcAft>
                <a:spcPts val="0"/>
              </a:spcAft>
              <a:buFont typeface="Arial" pitchFamily="34" charset="0"/>
              <a:buChar char="•"/>
              <a:defRPr sz="975">
                <a:latin typeface="+mj-lt"/>
              </a:defRPr>
            </a:lvl2pPr>
            <a:lvl3pPr marL="171422" indent="-85711" algn="l" defTabSz="342843" rtl="0" eaLnBrk="0" fontAlgn="base" hangingPunct="0">
              <a:lnSpc>
                <a:spcPct val="100000"/>
              </a:lnSpc>
              <a:spcBef>
                <a:spcPts val="450"/>
              </a:spcBef>
              <a:spcAft>
                <a:spcPct val="0"/>
              </a:spcAft>
              <a:buFont typeface="Arial" pitchFamily="34" charset="0"/>
              <a:buChar char="•"/>
              <a:defRPr sz="975">
                <a:latin typeface="+mj-lt"/>
              </a:defRPr>
            </a:lvl3pPr>
            <a:lvl4pPr marL="257132" indent="-85711" algn="l" defTabSz="342843" rtl="0" eaLnBrk="0" fontAlgn="base" hangingPunct="0">
              <a:lnSpc>
                <a:spcPct val="100000"/>
              </a:lnSpc>
              <a:spcBef>
                <a:spcPts val="300"/>
              </a:spcBef>
              <a:spcAft>
                <a:spcPct val="0"/>
              </a:spcAft>
              <a:buFont typeface="Arial" pitchFamily="34" charset="0"/>
              <a:buChar char="•"/>
              <a:defRPr sz="975">
                <a:latin typeface="+mj-lt"/>
              </a:defRPr>
            </a:lvl4pPr>
            <a:lvl5pPr marL="342843" indent="-85711" algn="l" defTabSz="342843" rtl="0" eaLnBrk="0" fontAlgn="base" hangingPunct="0">
              <a:lnSpc>
                <a:spcPct val="100000"/>
              </a:lnSpc>
              <a:spcBef>
                <a:spcPts val="150"/>
              </a:spcBef>
              <a:spcAft>
                <a:spcPct val="0"/>
              </a:spcAft>
              <a:buFont typeface="Arial" pitchFamily="34" charset="0"/>
              <a:buChar char="•"/>
              <a:defRPr sz="975">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able Placeholder 5"/>
          <p:cNvSpPr>
            <a:spLocks noGrp="1"/>
          </p:cNvSpPr>
          <p:nvPr>
            <p:ph type="tbl" sz="quarter" idx="29"/>
          </p:nvPr>
        </p:nvSpPr>
        <p:spPr>
          <a:xfrm>
            <a:off x="4649724" y="5215467"/>
            <a:ext cx="1865376" cy="609600"/>
          </a:xfrm>
          <a:prstGeom prst="rect">
            <a:avLst/>
          </a:prstGeom>
        </p:spPr>
        <p:txBody>
          <a:bodyPr tIns="16843" bIns="16843" anchor="ctr" anchorCtr="0"/>
          <a:lstStyle>
            <a:lvl1pPr>
              <a:lnSpc>
                <a:spcPct val="100000"/>
              </a:lnSpc>
              <a:buFontTx/>
              <a:buNone/>
              <a:defRPr b="1">
                <a:solidFill>
                  <a:schemeClr val="accent3"/>
                </a:solidFill>
              </a:defRPr>
            </a:lvl1pPr>
          </a:lstStyle>
          <a:p>
            <a:r>
              <a:rPr lang="en-US"/>
              <a:t>Click icon to add table</a:t>
            </a:r>
            <a:endParaRPr lang="en-US" dirty="0"/>
          </a:p>
        </p:txBody>
      </p:sp>
      <p:sp>
        <p:nvSpPr>
          <p:cNvPr id="15" name="Content Placeholder 3"/>
          <p:cNvSpPr>
            <a:spLocks noGrp="1"/>
          </p:cNvSpPr>
          <p:nvPr>
            <p:ph sz="half" idx="30"/>
          </p:nvPr>
        </p:nvSpPr>
        <p:spPr>
          <a:xfrm>
            <a:off x="4649724" y="5960535"/>
            <a:ext cx="1865376" cy="2340864"/>
          </a:xfrm>
          <a:prstGeom prst="rect">
            <a:avLst/>
          </a:prstGeom>
        </p:spPr>
        <p:txBody>
          <a:bodyPr rIns="0">
            <a:noAutofit/>
          </a:bodyPr>
          <a:lstStyle>
            <a:lvl1pPr marL="0" indent="0" algn="l" defTabSz="342843" rtl="0" eaLnBrk="0" fontAlgn="base" hangingPunct="0">
              <a:lnSpc>
                <a:spcPct val="100000"/>
              </a:lnSpc>
              <a:spcBef>
                <a:spcPts val="750"/>
              </a:spcBef>
              <a:spcAft>
                <a:spcPts val="0"/>
              </a:spcAft>
              <a:buFontTx/>
              <a:buNone/>
              <a:defRPr sz="1125">
                <a:latin typeface="+mj-lt"/>
              </a:defRPr>
            </a:lvl1pPr>
            <a:lvl2pPr marL="85711" indent="-85711" algn="l" defTabSz="342843" rtl="0" eaLnBrk="0" fontAlgn="base" hangingPunct="0">
              <a:lnSpc>
                <a:spcPct val="100000"/>
              </a:lnSpc>
              <a:spcBef>
                <a:spcPts val="600"/>
              </a:spcBef>
              <a:spcAft>
                <a:spcPts val="0"/>
              </a:spcAft>
              <a:buFont typeface="Arial" pitchFamily="34" charset="0"/>
              <a:buChar char="•"/>
              <a:defRPr sz="975">
                <a:latin typeface="+mj-lt"/>
              </a:defRPr>
            </a:lvl2pPr>
            <a:lvl3pPr marL="171422" indent="-85711" algn="l" defTabSz="342843" rtl="0" eaLnBrk="0" fontAlgn="base" hangingPunct="0">
              <a:lnSpc>
                <a:spcPct val="100000"/>
              </a:lnSpc>
              <a:spcBef>
                <a:spcPts val="450"/>
              </a:spcBef>
              <a:spcAft>
                <a:spcPct val="0"/>
              </a:spcAft>
              <a:buFont typeface="Arial" pitchFamily="34" charset="0"/>
              <a:buChar char="•"/>
              <a:defRPr sz="975">
                <a:latin typeface="+mj-lt"/>
              </a:defRPr>
            </a:lvl3pPr>
            <a:lvl4pPr marL="257132" indent="-85711" algn="l" defTabSz="342843" rtl="0" eaLnBrk="0" fontAlgn="base" hangingPunct="0">
              <a:lnSpc>
                <a:spcPct val="100000"/>
              </a:lnSpc>
              <a:spcBef>
                <a:spcPts val="300"/>
              </a:spcBef>
              <a:spcAft>
                <a:spcPct val="0"/>
              </a:spcAft>
              <a:buFont typeface="Arial" pitchFamily="34" charset="0"/>
              <a:buChar char="•"/>
              <a:defRPr sz="975">
                <a:latin typeface="+mj-lt"/>
              </a:defRPr>
            </a:lvl4pPr>
            <a:lvl5pPr marL="342843" indent="-85711" algn="l" defTabSz="342843" rtl="0" eaLnBrk="0" fontAlgn="base" hangingPunct="0">
              <a:lnSpc>
                <a:spcPct val="100000"/>
              </a:lnSpc>
              <a:spcBef>
                <a:spcPts val="150"/>
              </a:spcBef>
              <a:spcAft>
                <a:spcPct val="0"/>
              </a:spcAft>
              <a:buFont typeface="Arial" pitchFamily="34" charset="0"/>
              <a:buChar char="•"/>
              <a:defRPr sz="975">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2"/>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962C034-7838-3441-9DF1-16A34B7E3DD4}"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_WB 2011 3 up comparison w tagline">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390906" y="134114"/>
            <a:ext cx="6124194" cy="840316"/>
          </a:xfrm>
          <a:prstGeom prst="rect">
            <a:avLst/>
          </a:prstGeom>
        </p:spPr>
        <p:txBody>
          <a:bodyPr vert="horz" lIns="0" tIns="0" rIns="0" bIns="0" rtlCol="0" anchor="b" anchorCtr="0">
            <a:noAutofit/>
          </a:bodyPr>
          <a:lstStyle>
            <a:lvl1pPr>
              <a:lnSpc>
                <a:spcPct val="100000"/>
              </a:lnSpc>
              <a:defRPr/>
            </a:lvl1pPr>
          </a:lstStyle>
          <a:p>
            <a:r>
              <a:rPr lang="en-US" dirty="0"/>
              <a:t>[3 up Comparison]</a:t>
            </a:r>
          </a:p>
        </p:txBody>
      </p:sp>
      <p:sp>
        <p:nvSpPr>
          <p:cNvPr id="10" name="Text Placeholder 5"/>
          <p:cNvSpPr>
            <a:spLocks noGrp="1"/>
          </p:cNvSpPr>
          <p:nvPr>
            <p:ph type="body" sz="quarter" idx="10"/>
          </p:nvPr>
        </p:nvSpPr>
        <p:spPr>
          <a:xfrm>
            <a:off x="390906" y="1194816"/>
            <a:ext cx="6124194" cy="670560"/>
          </a:xfrm>
          <a:prstGeom prst="rect">
            <a:avLst/>
          </a:prstGeom>
        </p:spPr>
        <p:txBody>
          <a:bodyPr>
            <a:noAutofit/>
          </a:bodyPr>
          <a:lstStyle>
            <a:lvl1pPr>
              <a:lnSpc>
                <a:spcPct val="100000"/>
              </a:lnSpc>
              <a:buFontTx/>
              <a:buNone/>
              <a:defRPr sz="1125">
                <a:solidFill>
                  <a:schemeClr val="accent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1" name="Table Placeholder 5"/>
          <p:cNvSpPr>
            <a:spLocks noGrp="1"/>
          </p:cNvSpPr>
          <p:nvPr>
            <p:ph type="tbl" sz="quarter" idx="17"/>
          </p:nvPr>
        </p:nvSpPr>
        <p:spPr>
          <a:xfrm>
            <a:off x="395399" y="1998133"/>
            <a:ext cx="1865376" cy="609600"/>
          </a:xfrm>
          <a:prstGeom prst="rect">
            <a:avLst/>
          </a:prstGeom>
        </p:spPr>
        <p:txBody>
          <a:bodyPr tIns="16843" bIns="16843" anchor="ctr" anchorCtr="0"/>
          <a:lstStyle>
            <a:lvl1pPr>
              <a:lnSpc>
                <a:spcPct val="100000"/>
              </a:lnSpc>
              <a:buFontTx/>
              <a:buNone/>
              <a:defRPr b="1">
                <a:solidFill>
                  <a:schemeClr val="accent3"/>
                </a:solidFill>
              </a:defRPr>
            </a:lvl1pPr>
          </a:lstStyle>
          <a:p>
            <a:r>
              <a:rPr lang="en-US"/>
              <a:t>Click icon to add table</a:t>
            </a:r>
            <a:endParaRPr lang="en-US" dirty="0"/>
          </a:p>
        </p:txBody>
      </p:sp>
      <p:sp>
        <p:nvSpPr>
          <p:cNvPr id="12" name="Table Placeholder 5"/>
          <p:cNvSpPr>
            <a:spLocks noGrp="1"/>
          </p:cNvSpPr>
          <p:nvPr>
            <p:ph type="tbl" sz="quarter" idx="21"/>
          </p:nvPr>
        </p:nvSpPr>
        <p:spPr>
          <a:xfrm>
            <a:off x="2522562" y="1998133"/>
            <a:ext cx="1865376" cy="609600"/>
          </a:xfrm>
          <a:prstGeom prst="rect">
            <a:avLst/>
          </a:prstGeom>
        </p:spPr>
        <p:txBody>
          <a:bodyPr tIns="16843" bIns="16843" anchor="ctr" anchorCtr="0"/>
          <a:lstStyle>
            <a:lvl1pPr>
              <a:lnSpc>
                <a:spcPct val="100000"/>
              </a:lnSpc>
              <a:buFontTx/>
              <a:buNone/>
              <a:defRPr b="1">
                <a:solidFill>
                  <a:schemeClr val="accent3"/>
                </a:solidFill>
              </a:defRPr>
            </a:lvl1pPr>
          </a:lstStyle>
          <a:p>
            <a:r>
              <a:rPr lang="en-US"/>
              <a:t>Click icon to add table</a:t>
            </a:r>
            <a:endParaRPr lang="en-US" dirty="0"/>
          </a:p>
        </p:txBody>
      </p:sp>
      <p:sp>
        <p:nvSpPr>
          <p:cNvPr id="15" name="Content Placeholder 3"/>
          <p:cNvSpPr>
            <a:spLocks noGrp="1"/>
          </p:cNvSpPr>
          <p:nvPr>
            <p:ph sz="half" idx="2"/>
          </p:nvPr>
        </p:nvSpPr>
        <p:spPr>
          <a:xfrm>
            <a:off x="395531" y="2706624"/>
            <a:ext cx="1865376" cy="5588000"/>
          </a:xfrm>
          <a:prstGeom prst="rect">
            <a:avLst/>
          </a:prstGeom>
        </p:spPr>
        <p:txBody>
          <a:bodyPr rIns="0">
            <a:noAutofit/>
          </a:bodyPr>
          <a:lstStyle>
            <a:lvl1pPr marL="0" indent="0" algn="l" defTabSz="342843" rtl="0" eaLnBrk="0" fontAlgn="base" hangingPunct="0">
              <a:lnSpc>
                <a:spcPct val="100000"/>
              </a:lnSpc>
              <a:spcBef>
                <a:spcPts val="750"/>
              </a:spcBef>
              <a:spcAft>
                <a:spcPts val="0"/>
              </a:spcAft>
              <a:buFontTx/>
              <a:buNone/>
              <a:defRPr sz="1125">
                <a:latin typeface="+mj-lt"/>
              </a:defRPr>
            </a:lvl1pPr>
            <a:lvl2pPr marL="85711" indent="-85711" algn="l" defTabSz="342843" rtl="0" eaLnBrk="0" fontAlgn="base" hangingPunct="0">
              <a:lnSpc>
                <a:spcPct val="100000"/>
              </a:lnSpc>
              <a:spcBef>
                <a:spcPts val="600"/>
              </a:spcBef>
              <a:spcAft>
                <a:spcPts val="0"/>
              </a:spcAft>
              <a:buFont typeface="Arial" pitchFamily="34" charset="0"/>
              <a:buChar char="•"/>
              <a:defRPr sz="975">
                <a:latin typeface="+mj-lt"/>
              </a:defRPr>
            </a:lvl2pPr>
            <a:lvl3pPr marL="171422" indent="-85711" algn="l" defTabSz="342843" rtl="0" eaLnBrk="0" fontAlgn="base" hangingPunct="0">
              <a:lnSpc>
                <a:spcPct val="100000"/>
              </a:lnSpc>
              <a:spcBef>
                <a:spcPts val="450"/>
              </a:spcBef>
              <a:spcAft>
                <a:spcPct val="0"/>
              </a:spcAft>
              <a:buFont typeface="Arial" pitchFamily="34" charset="0"/>
              <a:buChar char="•"/>
              <a:defRPr sz="975">
                <a:latin typeface="+mj-lt"/>
              </a:defRPr>
            </a:lvl3pPr>
            <a:lvl4pPr marL="257132" indent="-85711" algn="l" defTabSz="342843" rtl="0" eaLnBrk="0" fontAlgn="base" hangingPunct="0">
              <a:lnSpc>
                <a:spcPct val="100000"/>
              </a:lnSpc>
              <a:spcBef>
                <a:spcPts val="300"/>
              </a:spcBef>
              <a:spcAft>
                <a:spcPct val="0"/>
              </a:spcAft>
              <a:buFont typeface="Arial" pitchFamily="34" charset="0"/>
              <a:buChar char="•"/>
              <a:defRPr sz="975">
                <a:latin typeface="+mj-lt"/>
              </a:defRPr>
            </a:lvl4pPr>
            <a:lvl5pPr marL="342843" indent="-85711" algn="l" defTabSz="342843" rtl="0" eaLnBrk="0" fontAlgn="base" hangingPunct="0">
              <a:lnSpc>
                <a:spcPct val="100000"/>
              </a:lnSpc>
              <a:spcBef>
                <a:spcPts val="150"/>
              </a:spcBef>
              <a:spcAft>
                <a:spcPct val="0"/>
              </a:spcAft>
              <a:buFont typeface="Arial" pitchFamily="34" charset="0"/>
              <a:buChar char="•"/>
              <a:defRPr sz="975">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2"/>
          </p:nvPr>
        </p:nvSpPr>
        <p:spPr>
          <a:xfrm>
            <a:off x="2522628" y="2706624"/>
            <a:ext cx="1865376" cy="5588000"/>
          </a:xfrm>
          <a:prstGeom prst="rect">
            <a:avLst/>
          </a:prstGeom>
        </p:spPr>
        <p:txBody>
          <a:bodyPr rIns="0">
            <a:noAutofit/>
          </a:bodyPr>
          <a:lstStyle>
            <a:lvl1pPr marL="0" indent="0" algn="l" defTabSz="342843" rtl="0" eaLnBrk="0" fontAlgn="base" hangingPunct="0">
              <a:lnSpc>
                <a:spcPct val="100000"/>
              </a:lnSpc>
              <a:spcBef>
                <a:spcPts val="750"/>
              </a:spcBef>
              <a:spcAft>
                <a:spcPts val="0"/>
              </a:spcAft>
              <a:buFontTx/>
              <a:buNone/>
              <a:defRPr sz="1125">
                <a:latin typeface="+mj-lt"/>
              </a:defRPr>
            </a:lvl1pPr>
            <a:lvl2pPr marL="85711" indent="-85711" algn="l" defTabSz="342843" rtl="0" eaLnBrk="0" fontAlgn="base" hangingPunct="0">
              <a:lnSpc>
                <a:spcPct val="100000"/>
              </a:lnSpc>
              <a:spcBef>
                <a:spcPts val="600"/>
              </a:spcBef>
              <a:spcAft>
                <a:spcPts val="0"/>
              </a:spcAft>
              <a:buFont typeface="Arial" pitchFamily="34" charset="0"/>
              <a:buChar char="•"/>
              <a:defRPr sz="975">
                <a:latin typeface="+mj-lt"/>
              </a:defRPr>
            </a:lvl2pPr>
            <a:lvl3pPr marL="171422" indent="-85711" algn="l" defTabSz="342843" rtl="0" eaLnBrk="0" fontAlgn="base" hangingPunct="0">
              <a:lnSpc>
                <a:spcPct val="100000"/>
              </a:lnSpc>
              <a:spcBef>
                <a:spcPts val="450"/>
              </a:spcBef>
              <a:spcAft>
                <a:spcPct val="0"/>
              </a:spcAft>
              <a:buFont typeface="Arial" pitchFamily="34" charset="0"/>
              <a:buChar char="•"/>
              <a:defRPr sz="975">
                <a:latin typeface="+mj-lt"/>
              </a:defRPr>
            </a:lvl3pPr>
            <a:lvl4pPr marL="257132" indent="-85711" algn="l" defTabSz="342843" rtl="0" eaLnBrk="0" fontAlgn="base" hangingPunct="0">
              <a:lnSpc>
                <a:spcPct val="100000"/>
              </a:lnSpc>
              <a:spcBef>
                <a:spcPts val="300"/>
              </a:spcBef>
              <a:spcAft>
                <a:spcPct val="0"/>
              </a:spcAft>
              <a:buFont typeface="Arial" pitchFamily="34" charset="0"/>
              <a:buChar char="•"/>
              <a:defRPr sz="975">
                <a:latin typeface="+mj-lt"/>
              </a:defRPr>
            </a:lvl4pPr>
            <a:lvl5pPr marL="342843" indent="-85711" algn="l" defTabSz="342843" rtl="0" eaLnBrk="0" fontAlgn="base" hangingPunct="0">
              <a:lnSpc>
                <a:spcPct val="100000"/>
              </a:lnSpc>
              <a:spcBef>
                <a:spcPts val="150"/>
              </a:spcBef>
              <a:spcAft>
                <a:spcPct val="0"/>
              </a:spcAft>
              <a:buFont typeface="Arial" pitchFamily="34" charset="0"/>
              <a:buChar char="•"/>
              <a:defRPr sz="975">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able Placeholder 5"/>
          <p:cNvSpPr>
            <a:spLocks noGrp="1"/>
          </p:cNvSpPr>
          <p:nvPr>
            <p:ph type="tbl" sz="quarter" idx="23"/>
          </p:nvPr>
        </p:nvSpPr>
        <p:spPr>
          <a:xfrm>
            <a:off x="4649724" y="1998133"/>
            <a:ext cx="1865376" cy="609600"/>
          </a:xfrm>
          <a:prstGeom prst="rect">
            <a:avLst/>
          </a:prstGeom>
        </p:spPr>
        <p:txBody>
          <a:bodyPr tIns="16843" bIns="16843" anchor="ctr" anchorCtr="0"/>
          <a:lstStyle>
            <a:lvl1pPr>
              <a:lnSpc>
                <a:spcPct val="100000"/>
              </a:lnSpc>
              <a:buFontTx/>
              <a:buNone/>
              <a:defRPr b="1">
                <a:solidFill>
                  <a:schemeClr val="accent3"/>
                </a:solidFill>
              </a:defRPr>
            </a:lvl1pPr>
          </a:lstStyle>
          <a:p>
            <a:r>
              <a:rPr lang="en-US"/>
              <a:t>Click icon to add table</a:t>
            </a:r>
            <a:endParaRPr lang="en-US" dirty="0"/>
          </a:p>
        </p:txBody>
      </p:sp>
      <p:sp>
        <p:nvSpPr>
          <p:cNvPr id="9" name="Content Placeholder 3"/>
          <p:cNvSpPr>
            <a:spLocks noGrp="1"/>
          </p:cNvSpPr>
          <p:nvPr>
            <p:ph sz="half" idx="24"/>
          </p:nvPr>
        </p:nvSpPr>
        <p:spPr>
          <a:xfrm>
            <a:off x="4649724" y="2706624"/>
            <a:ext cx="1865376" cy="5588000"/>
          </a:xfrm>
          <a:prstGeom prst="rect">
            <a:avLst/>
          </a:prstGeom>
        </p:spPr>
        <p:txBody>
          <a:bodyPr rIns="0">
            <a:noAutofit/>
          </a:bodyPr>
          <a:lstStyle>
            <a:lvl1pPr marL="0" indent="0" algn="l" defTabSz="342843" rtl="0" eaLnBrk="0" fontAlgn="base" hangingPunct="0">
              <a:lnSpc>
                <a:spcPct val="100000"/>
              </a:lnSpc>
              <a:spcBef>
                <a:spcPts val="750"/>
              </a:spcBef>
              <a:spcAft>
                <a:spcPts val="0"/>
              </a:spcAft>
              <a:buFontTx/>
              <a:buNone/>
              <a:defRPr sz="1125">
                <a:latin typeface="+mj-lt"/>
              </a:defRPr>
            </a:lvl1pPr>
            <a:lvl2pPr marL="85711" indent="-85711" algn="l" defTabSz="342843" rtl="0" eaLnBrk="0" fontAlgn="base" hangingPunct="0">
              <a:lnSpc>
                <a:spcPct val="100000"/>
              </a:lnSpc>
              <a:spcBef>
                <a:spcPts val="600"/>
              </a:spcBef>
              <a:spcAft>
                <a:spcPts val="0"/>
              </a:spcAft>
              <a:buFont typeface="Arial" pitchFamily="34" charset="0"/>
              <a:buChar char="•"/>
              <a:defRPr sz="975">
                <a:latin typeface="+mj-lt"/>
              </a:defRPr>
            </a:lvl2pPr>
            <a:lvl3pPr marL="171422" indent="-85711" algn="l" defTabSz="342843" rtl="0" eaLnBrk="0" fontAlgn="base" hangingPunct="0">
              <a:lnSpc>
                <a:spcPct val="100000"/>
              </a:lnSpc>
              <a:spcBef>
                <a:spcPts val="450"/>
              </a:spcBef>
              <a:spcAft>
                <a:spcPct val="0"/>
              </a:spcAft>
              <a:buFont typeface="Arial" pitchFamily="34" charset="0"/>
              <a:buChar char="•"/>
              <a:defRPr sz="975">
                <a:latin typeface="+mj-lt"/>
              </a:defRPr>
            </a:lvl3pPr>
            <a:lvl4pPr marL="257132" indent="-85711" algn="l" defTabSz="342843" rtl="0" eaLnBrk="0" fontAlgn="base" hangingPunct="0">
              <a:lnSpc>
                <a:spcPct val="100000"/>
              </a:lnSpc>
              <a:spcBef>
                <a:spcPts val="300"/>
              </a:spcBef>
              <a:spcAft>
                <a:spcPct val="0"/>
              </a:spcAft>
              <a:buFont typeface="Arial" pitchFamily="34" charset="0"/>
              <a:buChar char="•"/>
              <a:defRPr sz="975">
                <a:latin typeface="+mj-lt"/>
              </a:defRPr>
            </a:lvl4pPr>
            <a:lvl5pPr marL="342843" indent="-85711" algn="l" defTabSz="342843" rtl="0" eaLnBrk="0" fontAlgn="base" hangingPunct="0">
              <a:lnSpc>
                <a:spcPct val="100000"/>
              </a:lnSpc>
              <a:spcBef>
                <a:spcPts val="150"/>
              </a:spcBef>
              <a:spcAft>
                <a:spcPct val="0"/>
              </a:spcAft>
              <a:buFont typeface="Arial" pitchFamily="34" charset="0"/>
              <a:buChar char="•"/>
              <a:defRPr sz="975">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2"/>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962C034-7838-3441-9DF1-16A34B7E3DD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_WB 2011 Primary Cover Subtitle">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a:xfrm>
            <a:off x="414670" y="3956861"/>
            <a:ext cx="2938839" cy="3291419"/>
          </a:xfrm>
          <a:prstGeom prst="rect">
            <a:avLst/>
          </a:prstGeom>
        </p:spPr>
        <p:txBody>
          <a:bodyPr lIns="84216" tIns="0" rIns="0" bIns="0" anchor="t" anchorCtr="0">
            <a:noAutofit/>
          </a:bodyPr>
          <a:lstStyle>
            <a:lvl1pPr>
              <a:lnSpc>
                <a:spcPct val="100000"/>
              </a:lnSpc>
              <a:defRPr sz="2700" baseline="0">
                <a:solidFill>
                  <a:schemeClr val="accent2"/>
                </a:solidFill>
              </a:defRPr>
            </a:lvl1pPr>
          </a:lstStyle>
          <a:p>
            <a:r>
              <a:rPr lang="en-US" dirty="0"/>
              <a:t>[Primary Title Slide layout  when used with preprinted blue covers]</a:t>
            </a:r>
          </a:p>
        </p:txBody>
      </p:sp>
      <p:cxnSp>
        <p:nvCxnSpPr>
          <p:cNvPr id="8" name="Straight Connector 7"/>
          <p:cNvCxnSpPr/>
          <p:nvPr userDrawn="1"/>
        </p:nvCxnSpPr>
        <p:spPr>
          <a:xfrm rot="5400000">
            <a:off x="-1359296" y="5832475"/>
            <a:ext cx="3568700" cy="0"/>
          </a:xfrm>
          <a:prstGeom prst="line">
            <a:avLst/>
          </a:prstGeom>
          <a:ln w="25400" cap="flat" cmpd="sng" algn="ctr">
            <a:solidFill>
              <a:schemeClr val="accent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rot="5400000">
            <a:off x="1528371" y="5637213"/>
            <a:ext cx="3965572" cy="0"/>
          </a:xfrm>
          <a:prstGeom prst="line">
            <a:avLst/>
          </a:prstGeom>
          <a:ln w="19050" cap="flat" cmpd="sng" algn="ctr">
            <a:solidFill>
              <a:schemeClr val="accent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Text Placeholder 10"/>
          <p:cNvSpPr>
            <a:spLocks noGrp="1"/>
          </p:cNvSpPr>
          <p:nvPr>
            <p:ph type="body" sz="quarter" idx="11" hasCustomPrompt="1"/>
          </p:nvPr>
        </p:nvSpPr>
        <p:spPr>
          <a:xfrm>
            <a:off x="3511206" y="3603627"/>
            <a:ext cx="1707292" cy="3361727"/>
          </a:xfrm>
          <a:prstGeom prst="rect">
            <a:avLst/>
          </a:prstGeom>
        </p:spPr>
        <p:txBody>
          <a:bodyPr lIns="82296" tIns="0" rIns="0" bIns="0"/>
          <a:lstStyle>
            <a:lvl1pPr marL="0" indent="0">
              <a:lnSpc>
                <a:spcPct val="100000"/>
              </a:lnSpc>
              <a:spcBef>
                <a:spcPts val="0"/>
              </a:spcBef>
              <a:buNone/>
              <a:defRPr sz="15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subtitle</a:t>
            </a:r>
          </a:p>
        </p:txBody>
      </p:sp>
      <p:sp>
        <p:nvSpPr>
          <p:cNvPr id="9" name="Rectangle 8"/>
          <p:cNvSpPr/>
          <p:nvPr userDrawn="1"/>
        </p:nvSpPr>
        <p:spPr>
          <a:xfrm>
            <a:off x="429575" y="8377746"/>
            <a:ext cx="1690277" cy="664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3155" tIns="31578" rIns="63155" bIns="31578" rtlCol="0" anchor="ctr"/>
          <a:lstStyle/>
          <a:p>
            <a:pPr algn="ctr"/>
            <a:r>
              <a:rPr lang="en-US" sz="1500" b="1" dirty="0">
                <a:solidFill>
                  <a:schemeClr val="accent2"/>
                </a:solidFill>
              </a:rPr>
              <a:t>Covalent Co.,</a:t>
            </a:r>
            <a:r>
              <a:rPr lang="en-US" sz="1500" b="1" baseline="0" dirty="0">
                <a:solidFill>
                  <a:schemeClr val="accent2"/>
                </a:solidFill>
              </a:rPr>
              <a:t> Ltd</a:t>
            </a:r>
            <a:endParaRPr lang="en-US" sz="1500" b="1" dirty="0">
              <a:solidFill>
                <a:schemeClr val="accent2"/>
              </a:solidFill>
            </a:endParaRPr>
          </a:p>
        </p:txBody>
      </p:sp>
      <p:sp>
        <p:nvSpPr>
          <p:cNvPr id="11" name="Subtitle 2"/>
          <p:cNvSpPr>
            <a:spLocks noGrp="1"/>
          </p:cNvSpPr>
          <p:nvPr>
            <p:ph type="subTitle" idx="1" hasCustomPrompt="1"/>
          </p:nvPr>
        </p:nvSpPr>
        <p:spPr>
          <a:xfrm>
            <a:off x="5422606" y="1101670"/>
            <a:ext cx="1033352" cy="823380"/>
          </a:xfrm>
          <a:prstGeom prst="rect">
            <a:avLst/>
          </a:prstGeom>
        </p:spPr>
        <p:txBody>
          <a:bodyPr lIns="91416" tIns="0" rIns="0" bIns="0">
            <a:noAutofit/>
          </a:bodyPr>
          <a:lstStyle>
            <a:lvl1pPr marL="0" indent="0" algn="l">
              <a:lnSpc>
                <a:spcPct val="100000"/>
              </a:lnSpc>
              <a:buNone/>
              <a:defRPr sz="750" i="0" baseline="0">
                <a:solidFill>
                  <a:schemeClr val="accent2"/>
                </a:solidFill>
                <a:latin typeface="+mj-lt"/>
              </a:defRPr>
            </a:lvl1pPr>
            <a:lvl2pPr marL="342803" indent="0" algn="ctr">
              <a:buNone/>
              <a:defRPr>
                <a:solidFill>
                  <a:schemeClr val="tx1">
                    <a:tint val="75000"/>
                  </a:schemeClr>
                </a:solidFill>
              </a:defRPr>
            </a:lvl2pPr>
            <a:lvl3pPr marL="685606" indent="0" algn="ctr">
              <a:buNone/>
              <a:defRPr>
                <a:solidFill>
                  <a:schemeClr val="tx1">
                    <a:tint val="75000"/>
                  </a:schemeClr>
                </a:solidFill>
              </a:defRPr>
            </a:lvl3pPr>
            <a:lvl4pPr marL="1028410" indent="0" algn="ctr">
              <a:buNone/>
              <a:defRPr>
                <a:solidFill>
                  <a:schemeClr val="tx1">
                    <a:tint val="75000"/>
                  </a:schemeClr>
                </a:solidFill>
              </a:defRPr>
            </a:lvl4pPr>
            <a:lvl5pPr marL="1371213" indent="0" algn="ctr">
              <a:buNone/>
              <a:defRPr>
                <a:solidFill>
                  <a:schemeClr val="tx1">
                    <a:tint val="75000"/>
                  </a:schemeClr>
                </a:solidFill>
              </a:defRPr>
            </a:lvl5pPr>
            <a:lvl6pPr marL="1714016" indent="0" algn="ctr">
              <a:buNone/>
              <a:defRPr>
                <a:solidFill>
                  <a:schemeClr val="tx1">
                    <a:tint val="75000"/>
                  </a:schemeClr>
                </a:solidFill>
              </a:defRPr>
            </a:lvl6pPr>
            <a:lvl7pPr marL="2056819" indent="0" algn="ctr">
              <a:buNone/>
              <a:defRPr>
                <a:solidFill>
                  <a:schemeClr val="tx1">
                    <a:tint val="75000"/>
                  </a:schemeClr>
                </a:solidFill>
              </a:defRPr>
            </a:lvl7pPr>
            <a:lvl8pPr marL="2399622" indent="0" algn="ctr">
              <a:buNone/>
              <a:defRPr>
                <a:solidFill>
                  <a:schemeClr val="tx1">
                    <a:tint val="75000"/>
                  </a:schemeClr>
                </a:solidFill>
              </a:defRPr>
            </a:lvl8pPr>
            <a:lvl9pPr marL="2742425" indent="0" algn="ctr">
              <a:buNone/>
              <a:defRPr>
                <a:solidFill>
                  <a:schemeClr val="tx1">
                    <a:tint val="75000"/>
                  </a:schemeClr>
                </a:solidFill>
              </a:defRPr>
            </a:lvl9pPr>
          </a:lstStyle>
          <a:p>
            <a:r>
              <a:rPr lang="en-US" dirty="0"/>
              <a:t>[Insert Date]</a:t>
            </a:r>
          </a:p>
        </p:txBody>
      </p:sp>
      <p:cxnSp>
        <p:nvCxnSpPr>
          <p:cNvPr id="12" name="Straight Connector 11"/>
          <p:cNvCxnSpPr/>
          <p:nvPr userDrawn="1"/>
        </p:nvCxnSpPr>
        <p:spPr>
          <a:xfrm rot="5400000">
            <a:off x="2188299" y="4379765"/>
            <a:ext cx="6480000" cy="0"/>
          </a:xfrm>
          <a:prstGeom prst="line">
            <a:avLst/>
          </a:prstGeom>
          <a:ln w="12700" cap="flat" cmpd="sng" algn="ctr">
            <a:solidFill>
              <a:schemeClr val="accent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_WB 2011 2 horizontal w side boxes and tagline">
    <p:spTree>
      <p:nvGrpSpPr>
        <p:cNvPr id="1" name=""/>
        <p:cNvGrpSpPr/>
        <p:nvPr/>
      </p:nvGrpSpPr>
      <p:grpSpPr>
        <a:xfrm>
          <a:off x="0" y="0"/>
          <a:ext cx="0" cy="0"/>
          <a:chOff x="0" y="0"/>
          <a:chExt cx="0" cy="0"/>
        </a:xfrm>
      </p:grpSpPr>
      <p:sp>
        <p:nvSpPr>
          <p:cNvPr id="11" name="Content Placeholder 14"/>
          <p:cNvSpPr>
            <a:spLocks noGrp="1"/>
          </p:cNvSpPr>
          <p:nvPr>
            <p:ph sz="quarter" idx="16"/>
          </p:nvPr>
        </p:nvSpPr>
        <p:spPr>
          <a:xfrm>
            <a:off x="1591197" y="1999489"/>
            <a:ext cx="4938258" cy="3081251"/>
          </a:xfrm>
          <a:prstGeom prst="rect">
            <a:avLst/>
          </a:prstGeom>
        </p:spPr>
        <p:txBody>
          <a:bodyPr>
            <a:noAutofit/>
          </a:bodyPr>
          <a:lstStyle>
            <a:lvl1pPr marL="0" indent="0" algn="l" defTabSz="342843" rtl="0" eaLnBrk="0" fontAlgn="base" hangingPunct="0">
              <a:lnSpc>
                <a:spcPct val="100000"/>
              </a:lnSpc>
              <a:spcBef>
                <a:spcPts val="750"/>
              </a:spcBef>
              <a:spcAft>
                <a:spcPts val="0"/>
              </a:spcAft>
              <a:buFontTx/>
              <a:buNone/>
              <a:defRPr baseline="0">
                <a:latin typeface="+mj-lt"/>
              </a:defRPr>
            </a:lvl1pPr>
            <a:lvl2pPr marL="85711" indent="-85711" algn="l" defTabSz="342843" rtl="0" eaLnBrk="0" fontAlgn="base" hangingPunct="0">
              <a:lnSpc>
                <a:spcPct val="100000"/>
              </a:lnSpc>
              <a:spcBef>
                <a:spcPts val="600"/>
              </a:spcBef>
              <a:spcAft>
                <a:spcPts val="0"/>
              </a:spcAft>
              <a:buFont typeface="Arial" pitchFamily="34" charset="0"/>
              <a:buChar char="•"/>
              <a:defRPr>
                <a:latin typeface="+mj-lt"/>
              </a:defRPr>
            </a:lvl2pPr>
            <a:lvl3pPr marL="171422" indent="-85711" algn="l" defTabSz="342843" rtl="0" eaLnBrk="0" fontAlgn="base" hangingPunct="0">
              <a:lnSpc>
                <a:spcPct val="100000"/>
              </a:lnSpc>
              <a:spcBef>
                <a:spcPts val="450"/>
              </a:spcBef>
              <a:spcAft>
                <a:spcPct val="0"/>
              </a:spcAft>
              <a:buFont typeface="Arial" pitchFamily="34" charset="0"/>
              <a:buChar char="•"/>
              <a:defRPr>
                <a:latin typeface="+mj-lt"/>
              </a:defRPr>
            </a:lvl3pPr>
            <a:lvl4pPr marL="257132" indent="-85711" algn="l" defTabSz="342843" rtl="0" eaLnBrk="0" fontAlgn="base" hangingPunct="0">
              <a:lnSpc>
                <a:spcPct val="100000"/>
              </a:lnSpc>
              <a:spcBef>
                <a:spcPts val="300"/>
              </a:spcBef>
              <a:spcAft>
                <a:spcPct val="0"/>
              </a:spcAft>
              <a:buFont typeface="Arial" pitchFamily="34" charset="0"/>
              <a:buChar char="•"/>
              <a:defRPr>
                <a:latin typeface="+mj-lt"/>
              </a:defRPr>
            </a:lvl4pPr>
            <a:lvl5pPr marL="342843" indent="-85711" algn="l" defTabSz="342843" rtl="0" eaLnBrk="0" fontAlgn="base" hangingPunct="0">
              <a:lnSpc>
                <a:spcPct val="100000"/>
              </a:lnSpc>
              <a:spcBef>
                <a:spcPts val="150"/>
              </a:spcBef>
              <a:spcAft>
                <a:spcPct val="0"/>
              </a:spcAft>
              <a:buFont typeface="Arial" pitchFamily="34" charset="0"/>
              <a:buChar cha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4"/>
          <p:cNvSpPr>
            <a:spLocks noGrp="1"/>
          </p:cNvSpPr>
          <p:nvPr>
            <p:ph sz="quarter" idx="17"/>
          </p:nvPr>
        </p:nvSpPr>
        <p:spPr>
          <a:xfrm>
            <a:off x="1591197" y="5216084"/>
            <a:ext cx="4938258" cy="3081251"/>
          </a:xfrm>
          <a:prstGeom prst="rect">
            <a:avLst/>
          </a:prstGeom>
        </p:spPr>
        <p:txBody>
          <a:bodyPr>
            <a:noAutofit/>
          </a:bodyPr>
          <a:lstStyle>
            <a:lvl1pPr marL="0" indent="0" algn="l" defTabSz="342843" rtl="0" eaLnBrk="0" fontAlgn="base" hangingPunct="0">
              <a:lnSpc>
                <a:spcPct val="100000"/>
              </a:lnSpc>
              <a:spcBef>
                <a:spcPts val="750"/>
              </a:spcBef>
              <a:spcAft>
                <a:spcPts val="0"/>
              </a:spcAft>
              <a:buFontTx/>
              <a:buNone/>
              <a:defRPr>
                <a:latin typeface="+mj-lt"/>
              </a:defRPr>
            </a:lvl1pPr>
            <a:lvl2pPr marL="85711" indent="-85711" algn="l" defTabSz="342843" rtl="0" eaLnBrk="0" fontAlgn="base" hangingPunct="0">
              <a:lnSpc>
                <a:spcPct val="100000"/>
              </a:lnSpc>
              <a:spcBef>
                <a:spcPts val="600"/>
              </a:spcBef>
              <a:spcAft>
                <a:spcPts val="0"/>
              </a:spcAft>
              <a:buFont typeface="Arial" pitchFamily="34" charset="0"/>
              <a:buChar char="•"/>
              <a:defRPr>
                <a:latin typeface="+mj-lt"/>
              </a:defRPr>
            </a:lvl2pPr>
            <a:lvl3pPr marL="171422" indent="-85711" algn="l" defTabSz="342843" rtl="0" eaLnBrk="0" fontAlgn="base" hangingPunct="0">
              <a:lnSpc>
                <a:spcPct val="100000"/>
              </a:lnSpc>
              <a:spcBef>
                <a:spcPts val="450"/>
              </a:spcBef>
              <a:spcAft>
                <a:spcPct val="0"/>
              </a:spcAft>
              <a:buFont typeface="Arial" pitchFamily="34" charset="0"/>
              <a:buChar char="•"/>
              <a:defRPr>
                <a:latin typeface="+mj-lt"/>
              </a:defRPr>
            </a:lvl3pPr>
            <a:lvl4pPr marL="257132" indent="-85711" algn="l" defTabSz="342843" rtl="0" eaLnBrk="0" fontAlgn="base" hangingPunct="0">
              <a:lnSpc>
                <a:spcPct val="100000"/>
              </a:lnSpc>
              <a:spcBef>
                <a:spcPts val="300"/>
              </a:spcBef>
              <a:spcAft>
                <a:spcPct val="0"/>
              </a:spcAft>
              <a:buFont typeface="Arial" pitchFamily="34" charset="0"/>
              <a:buChar char="•"/>
              <a:defRPr>
                <a:latin typeface="+mj-lt"/>
              </a:defRPr>
            </a:lvl4pPr>
            <a:lvl5pPr marL="342843" indent="-85711" algn="l" defTabSz="342843" rtl="0" eaLnBrk="0" fontAlgn="base" hangingPunct="0">
              <a:lnSpc>
                <a:spcPct val="100000"/>
              </a:lnSpc>
              <a:spcBef>
                <a:spcPts val="150"/>
              </a:spcBef>
              <a:spcAft>
                <a:spcPct val="0"/>
              </a:spcAft>
              <a:buFont typeface="Arial" pitchFamily="34" charset="0"/>
              <a:buChar cha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Placeholder 1"/>
          <p:cNvSpPr>
            <a:spLocks noGrp="1"/>
          </p:cNvSpPr>
          <p:nvPr>
            <p:ph type="title"/>
          </p:nvPr>
        </p:nvSpPr>
        <p:spPr>
          <a:xfrm>
            <a:off x="390906" y="134114"/>
            <a:ext cx="6124194" cy="840316"/>
          </a:xfrm>
          <a:prstGeom prst="rect">
            <a:avLst/>
          </a:prstGeom>
        </p:spPr>
        <p:txBody>
          <a:bodyPr vert="horz" lIns="0" tIns="0" rIns="0" bIns="0" rtlCol="0" anchor="b" anchorCtr="0">
            <a:noAutofit/>
          </a:bodyPr>
          <a:lstStyle>
            <a:lvl1pPr>
              <a:lnSpc>
                <a:spcPct val="100000"/>
              </a:lnSpc>
              <a:defRPr/>
            </a:lvl1pPr>
          </a:lstStyle>
          <a:p>
            <a:r>
              <a:rPr lang="en-US"/>
              <a:t>Click to edit Master title style</a:t>
            </a:r>
            <a:endParaRPr lang="en-US" dirty="0"/>
          </a:p>
        </p:txBody>
      </p:sp>
      <p:sp>
        <p:nvSpPr>
          <p:cNvPr id="7" name="Text Placeholder 5"/>
          <p:cNvSpPr>
            <a:spLocks noGrp="1"/>
          </p:cNvSpPr>
          <p:nvPr>
            <p:ph type="body" sz="quarter" idx="10"/>
          </p:nvPr>
        </p:nvSpPr>
        <p:spPr>
          <a:xfrm>
            <a:off x="390907" y="1194816"/>
            <a:ext cx="6138549" cy="670560"/>
          </a:xfrm>
          <a:prstGeom prst="rect">
            <a:avLst/>
          </a:prstGeom>
        </p:spPr>
        <p:txBody>
          <a:bodyPr>
            <a:noAutofit/>
          </a:bodyPr>
          <a:lstStyle>
            <a:lvl1pPr>
              <a:lnSpc>
                <a:spcPct val="100000"/>
              </a:lnSpc>
              <a:buFontTx/>
              <a:buNone/>
              <a:defRPr sz="1125">
                <a:solidFill>
                  <a:schemeClr val="accent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8" name="Content Placeholder 9"/>
          <p:cNvSpPr>
            <a:spLocks noGrp="1"/>
          </p:cNvSpPr>
          <p:nvPr>
            <p:ph sz="quarter" idx="19" hasCustomPrompt="1"/>
          </p:nvPr>
        </p:nvSpPr>
        <p:spPr>
          <a:xfrm>
            <a:off x="390907" y="1999488"/>
            <a:ext cx="1033106" cy="3084576"/>
          </a:xfrm>
          <a:prstGeom prst="rect">
            <a:avLst/>
          </a:prstGeom>
          <a:noFill/>
        </p:spPr>
        <p:txBody>
          <a:bodyPr lIns="16843" tIns="45720" rIns="16843" anchor="t" anchorCtr="0"/>
          <a:lstStyle>
            <a:lvl1pPr marL="0" indent="0" algn="l" defTabSz="685606" rtl="0" eaLnBrk="1" latinLnBrk="0" hangingPunct="1">
              <a:lnSpc>
                <a:spcPct val="100000"/>
              </a:lnSpc>
              <a:spcBef>
                <a:spcPts val="900"/>
              </a:spcBef>
              <a:buClr>
                <a:schemeClr val="accent1"/>
              </a:buClr>
              <a:buFontTx/>
              <a:buNone/>
              <a:defRPr b="1">
                <a:solidFill>
                  <a:schemeClr val="accent2"/>
                </a:solidFill>
              </a:defRPr>
            </a:lvl1pPr>
          </a:lstStyle>
          <a:p>
            <a:pPr marL="0" lvl="0" indent="0" algn="l" defTabSz="685606" rtl="0" eaLnBrk="1" latinLnBrk="0" hangingPunct="1">
              <a:spcBef>
                <a:spcPts val="900"/>
              </a:spcBef>
              <a:buClr>
                <a:schemeClr val="accent1"/>
              </a:buClr>
              <a:buFontTx/>
              <a:buNone/>
            </a:pPr>
            <a:r>
              <a:rPr lang="en-US" dirty="0"/>
              <a:t>[Run “Left Header” macro]</a:t>
            </a:r>
          </a:p>
        </p:txBody>
      </p:sp>
      <p:sp>
        <p:nvSpPr>
          <p:cNvPr id="13" name="Content Placeholder 9"/>
          <p:cNvSpPr>
            <a:spLocks noGrp="1"/>
          </p:cNvSpPr>
          <p:nvPr>
            <p:ph sz="quarter" idx="20" hasCustomPrompt="1"/>
          </p:nvPr>
        </p:nvSpPr>
        <p:spPr>
          <a:xfrm>
            <a:off x="390907" y="5212757"/>
            <a:ext cx="1033106" cy="3084576"/>
          </a:xfrm>
          <a:prstGeom prst="rect">
            <a:avLst/>
          </a:prstGeom>
          <a:noFill/>
        </p:spPr>
        <p:txBody>
          <a:bodyPr lIns="16843" tIns="45720" rIns="16843" anchor="t" anchorCtr="0"/>
          <a:lstStyle>
            <a:lvl1pPr marL="0" indent="0" algn="l" defTabSz="685606" rtl="0" eaLnBrk="1" latinLnBrk="0" hangingPunct="1">
              <a:lnSpc>
                <a:spcPct val="100000"/>
              </a:lnSpc>
              <a:spcBef>
                <a:spcPts val="900"/>
              </a:spcBef>
              <a:buClr>
                <a:schemeClr val="accent1"/>
              </a:buClr>
              <a:buFontTx/>
              <a:buNone/>
              <a:defRPr b="1">
                <a:solidFill>
                  <a:schemeClr val="accent2"/>
                </a:solidFill>
              </a:defRPr>
            </a:lvl1pPr>
          </a:lstStyle>
          <a:p>
            <a:pPr marL="0" lvl="0" indent="0" algn="l" defTabSz="685606" rtl="0" eaLnBrk="1" latinLnBrk="0" hangingPunct="1">
              <a:spcBef>
                <a:spcPts val="900"/>
              </a:spcBef>
              <a:buClr>
                <a:schemeClr val="accent1"/>
              </a:buClr>
              <a:buFontTx/>
              <a:buNone/>
            </a:pPr>
            <a:r>
              <a:rPr lang="en-US" dirty="0"/>
              <a:t>[Run “Left Header” macro]</a:t>
            </a:r>
          </a:p>
        </p:txBody>
      </p:sp>
      <p:sp>
        <p:nvSpPr>
          <p:cNvPr id="9" name="Slide Number Placeholder 2"/>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962C034-7838-3441-9DF1-16A34B7E3DD4}"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_WB 2011 3 horizontal w side boxes and taglin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591195" y="1999488"/>
            <a:ext cx="4933430" cy="1987296"/>
          </a:xfrm>
          <a:prstGeom prst="rect">
            <a:avLst/>
          </a:prstGeom>
        </p:spPr>
        <p:txBody>
          <a:bodyPr>
            <a:noAutofit/>
          </a:bodyPr>
          <a:lstStyle>
            <a:lvl1pPr marL="0" indent="0" algn="l" defTabSz="342843" rtl="0" eaLnBrk="0" fontAlgn="base" hangingPunct="0">
              <a:lnSpc>
                <a:spcPct val="100000"/>
              </a:lnSpc>
              <a:spcBef>
                <a:spcPts val="750"/>
              </a:spcBef>
              <a:spcAft>
                <a:spcPts val="0"/>
              </a:spcAft>
              <a:buFontTx/>
              <a:buNone/>
              <a:defRPr sz="1125">
                <a:latin typeface="+mj-lt"/>
              </a:defRPr>
            </a:lvl1pPr>
            <a:lvl2pPr marL="85711" indent="-85711" algn="l" defTabSz="342843" rtl="0" eaLnBrk="0" fontAlgn="base" hangingPunct="0">
              <a:lnSpc>
                <a:spcPct val="100000"/>
              </a:lnSpc>
              <a:spcBef>
                <a:spcPts val="600"/>
              </a:spcBef>
              <a:spcAft>
                <a:spcPts val="0"/>
              </a:spcAft>
              <a:buFont typeface="Arial" pitchFamily="34" charset="0"/>
              <a:buChar char="•"/>
              <a:defRPr sz="975">
                <a:latin typeface="+mj-lt"/>
              </a:defRPr>
            </a:lvl2pPr>
            <a:lvl3pPr marL="171422" indent="-85711" algn="l" defTabSz="342843" rtl="0" eaLnBrk="0" fontAlgn="base" hangingPunct="0">
              <a:lnSpc>
                <a:spcPct val="100000"/>
              </a:lnSpc>
              <a:spcBef>
                <a:spcPts val="450"/>
              </a:spcBef>
              <a:spcAft>
                <a:spcPct val="0"/>
              </a:spcAft>
              <a:buFont typeface="Arial" pitchFamily="34" charset="0"/>
              <a:buChar char="•"/>
              <a:defRPr sz="975">
                <a:latin typeface="+mj-lt"/>
              </a:defRPr>
            </a:lvl3pPr>
            <a:lvl4pPr marL="257132" indent="-85711" algn="l" defTabSz="342843" rtl="0" eaLnBrk="0" fontAlgn="base" hangingPunct="0">
              <a:lnSpc>
                <a:spcPct val="100000"/>
              </a:lnSpc>
              <a:spcBef>
                <a:spcPts val="300"/>
              </a:spcBef>
              <a:spcAft>
                <a:spcPct val="0"/>
              </a:spcAft>
              <a:buFont typeface="Arial" pitchFamily="34" charset="0"/>
              <a:buChar char="•"/>
              <a:defRPr sz="975">
                <a:latin typeface="+mj-lt"/>
              </a:defRPr>
            </a:lvl4pPr>
            <a:lvl5pPr marL="342843" indent="-85711" algn="l" defTabSz="342843" rtl="0" eaLnBrk="0" fontAlgn="base" hangingPunct="0">
              <a:lnSpc>
                <a:spcPct val="100000"/>
              </a:lnSpc>
              <a:spcBef>
                <a:spcPts val="150"/>
              </a:spcBef>
              <a:spcAft>
                <a:spcPct val="0"/>
              </a:spcAft>
              <a:buFont typeface="Arial" pitchFamily="34" charset="0"/>
              <a:buChar char="•"/>
              <a:defRPr sz="975">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1591195" y="4157341"/>
            <a:ext cx="4933430" cy="1987296"/>
          </a:xfrm>
          <a:prstGeom prst="rect">
            <a:avLst/>
          </a:prstGeom>
        </p:spPr>
        <p:txBody>
          <a:bodyPr>
            <a:noAutofit/>
          </a:bodyPr>
          <a:lstStyle>
            <a:lvl1pPr marL="0" indent="0" algn="l" defTabSz="342843" rtl="0" eaLnBrk="0" fontAlgn="base" hangingPunct="0">
              <a:lnSpc>
                <a:spcPct val="100000"/>
              </a:lnSpc>
              <a:spcBef>
                <a:spcPts val="750"/>
              </a:spcBef>
              <a:spcAft>
                <a:spcPts val="0"/>
              </a:spcAft>
              <a:buFontTx/>
              <a:buNone/>
              <a:defRPr sz="1125">
                <a:latin typeface="+mj-lt"/>
              </a:defRPr>
            </a:lvl1pPr>
            <a:lvl2pPr marL="85711" indent="-85711" algn="l" defTabSz="342843" rtl="0" eaLnBrk="0" fontAlgn="base" hangingPunct="0">
              <a:lnSpc>
                <a:spcPct val="100000"/>
              </a:lnSpc>
              <a:spcBef>
                <a:spcPts val="600"/>
              </a:spcBef>
              <a:spcAft>
                <a:spcPts val="0"/>
              </a:spcAft>
              <a:buFont typeface="Arial" pitchFamily="34" charset="0"/>
              <a:buChar char="•"/>
              <a:defRPr sz="975">
                <a:latin typeface="+mj-lt"/>
              </a:defRPr>
            </a:lvl2pPr>
            <a:lvl3pPr marL="171422" indent="-85711" algn="l" defTabSz="342843" rtl="0" eaLnBrk="0" fontAlgn="base" hangingPunct="0">
              <a:lnSpc>
                <a:spcPct val="100000"/>
              </a:lnSpc>
              <a:spcBef>
                <a:spcPts val="450"/>
              </a:spcBef>
              <a:spcAft>
                <a:spcPct val="0"/>
              </a:spcAft>
              <a:buFont typeface="Arial" pitchFamily="34" charset="0"/>
              <a:buChar char="•"/>
              <a:defRPr sz="975">
                <a:latin typeface="+mj-lt"/>
              </a:defRPr>
            </a:lvl3pPr>
            <a:lvl4pPr marL="257132" indent="-85711" algn="l" defTabSz="342843" rtl="0" eaLnBrk="0" fontAlgn="base" hangingPunct="0">
              <a:lnSpc>
                <a:spcPct val="100000"/>
              </a:lnSpc>
              <a:spcBef>
                <a:spcPts val="300"/>
              </a:spcBef>
              <a:spcAft>
                <a:spcPct val="0"/>
              </a:spcAft>
              <a:buFont typeface="Arial" pitchFamily="34" charset="0"/>
              <a:buChar char="•"/>
              <a:tabLst/>
              <a:defRPr sz="975">
                <a:latin typeface="+mj-lt"/>
              </a:defRPr>
            </a:lvl4pPr>
            <a:lvl5pPr marL="342843" indent="-85711" algn="l" defTabSz="342843" rtl="0" eaLnBrk="0" fontAlgn="base" hangingPunct="0">
              <a:lnSpc>
                <a:spcPct val="100000"/>
              </a:lnSpc>
              <a:spcBef>
                <a:spcPts val="150"/>
              </a:spcBef>
              <a:spcAft>
                <a:spcPct val="0"/>
              </a:spcAft>
              <a:buFont typeface="Arial" pitchFamily="34" charset="0"/>
              <a:buChar char="•"/>
              <a:defRPr sz="975">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5"/>
          <p:cNvSpPr>
            <a:spLocks noGrp="1"/>
          </p:cNvSpPr>
          <p:nvPr>
            <p:ph sz="quarter" idx="15"/>
          </p:nvPr>
        </p:nvSpPr>
        <p:spPr>
          <a:xfrm>
            <a:off x="1591195" y="6315196"/>
            <a:ext cx="4933430" cy="1987296"/>
          </a:xfrm>
          <a:prstGeom prst="rect">
            <a:avLst/>
          </a:prstGeom>
        </p:spPr>
        <p:txBody>
          <a:bodyPr>
            <a:noAutofit/>
          </a:bodyPr>
          <a:lstStyle>
            <a:lvl1pPr marL="0" indent="0" algn="l" defTabSz="342843" rtl="0" eaLnBrk="0" fontAlgn="base" hangingPunct="0">
              <a:lnSpc>
                <a:spcPct val="100000"/>
              </a:lnSpc>
              <a:spcBef>
                <a:spcPts val="750"/>
              </a:spcBef>
              <a:spcAft>
                <a:spcPts val="0"/>
              </a:spcAft>
              <a:buFontTx/>
              <a:buNone/>
              <a:defRPr sz="1125">
                <a:latin typeface="+mj-lt"/>
              </a:defRPr>
            </a:lvl1pPr>
            <a:lvl2pPr marL="85711" indent="-85711" algn="l" defTabSz="342843" rtl="0" eaLnBrk="0" fontAlgn="base" hangingPunct="0">
              <a:lnSpc>
                <a:spcPct val="100000"/>
              </a:lnSpc>
              <a:spcBef>
                <a:spcPts val="600"/>
              </a:spcBef>
              <a:spcAft>
                <a:spcPts val="0"/>
              </a:spcAft>
              <a:buFont typeface="Arial" pitchFamily="34" charset="0"/>
              <a:buChar char="•"/>
              <a:defRPr sz="975">
                <a:latin typeface="+mj-lt"/>
              </a:defRPr>
            </a:lvl2pPr>
            <a:lvl3pPr marL="171422" indent="-85711" algn="l" defTabSz="342843" rtl="0" eaLnBrk="0" fontAlgn="base" hangingPunct="0">
              <a:lnSpc>
                <a:spcPct val="100000"/>
              </a:lnSpc>
              <a:spcBef>
                <a:spcPts val="450"/>
              </a:spcBef>
              <a:spcAft>
                <a:spcPct val="0"/>
              </a:spcAft>
              <a:buFont typeface="Arial" pitchFamily="34" charset="0"/>
              <a:buChar char="•"/>
              <a:defRPr sz="975">
                <a:latin typeface="+mj-lt"/>
              </a:defRPr>
            </a:lvl3pPr>
            <a:lvl4pPr marL="257132" indent="-85711" algn="l" defTabSz="342843" rtl="0" eaLnBrk="0" fontAlgn="base" hangingPunct="0">
              <a:lnSpc>
                <a:spcPct val="100000"/>
              </a:lnSpc>
              <a:spcBef>
                <a:spcPts val="300"/>
              </a:spcBef>
              <a:spcAft>
                <a:spcPct val="0"/>
              </a:spcAft>
              <a:buFont typeface="Arial" pitchFamily="34" charset="0"/>
              <a:buChar char="•"/>
              <a:tabLst/>
              <a:defRPr sz="975">
                <a:latin typeface="+mj-lt"/>
              </a:defRPr>
            </a:lvl4pPr>
            <a:lvl5pPr marL="342843" indent="-85711" algn="l" defTabSz="342843" rtl="0" eaLnBrk="0" fontAlgn="base" hangingPunct="0">
              <a:lnSpc>
                <a:spcPct val="100000"/>
              </a:lnSpc>
              <a:spcBef>
                <a:spcPts val="150"/>
              </a:spcBef>
              <a:spcAft>
                <a:spcPct val="0"/>
              </a:spcAft>
              <a:buFont typeface="Arial" pitchFamily="34" charset="0"/>
              <a:buChar char="•"/>
              <a:defRPr sz="975">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Placeholder 1"/>
          <p:cNvSpPr>
            <a:spLocks noGrp="1"/>
          </p:cNvSpPr>
          <p:nvPr>
            <p:ph type="title"/>
          </p:nvPr>
        </p:nvSpPr>
        <p:spPr>
          <a:xfrm>
            <a:off x="390906" y="134114"/>
            <a:ext cx="6124194" cy="840316"/>
          </a:xfrm>
          <a:prstGeom prst="rect">
            <a:avLst/>
          </a:prstGeom>
        </p:spPr>
        <p:txBody>
          <a:bodyPr vert="horz" lIns="0" tIns="0" rIns="0" bIns="0" rtlCol="0" anchor="b" anchorCtr="0">
            <a:noAutofit/>
          </a:bodyPr>
          <a:lstStyle>
            <a:lvl1pPr>
              <a:lnSpc>
                <a:spcPct val="100000"/>
              </a:lnSpc>
              <a:defRPr/>
            </a:lvl1pPr>
          </a:lstStyle>
          <a:p>
            <a:r>
              <a:rPr lang="en-US"/>
              <a:t>Click to edit Master title style</a:t>
            </a:r>
            <a:endParaRPr lang="en-US" dirty="0"/>
          </a:p>
        </p:txBody>
      </p:sp>
      <p:sp>
        <p:nvSpPr>
          <p:cNvPr id="9" name="Text Placeholder 5"/>
          <p:cNvSpPr>
            <a:spLocks noGrp="1"/>
          </p:cNvSpPr>
          <p:nvPr>
            <p:ph type="body" sz="quarter" idx="10"/>
          </p:nvPr>
        </p:nvSpPr>
        <p:spPr>
          <a:xfrm>
            <a:off x="390906" y="1194816"/>
            <a:ext cx="6124194" cy="670560"/>
          </a:xfrm>
          <a:prstGeom prst="rect">
            <a:avLst/>
          </a:prstGeom>
        </p:spPr>
        <p:txBody>
          <a:bodyPr>
            <a:noAutofit/>
          </a:bodyPr>
          <a:lstStyle>
            <a:lvl1pPr>
              <a:lnSpc>
                <a:spcPct val="100000"/>
              </a:lnSpc>
              <a:buFontTx/>
              <a:buNone/>
              <a:defRPr sz="1125">
                <a:solidFill>
                  <a:schemeClr val="accent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0" name="Content Placeholder 9"/>
          <p:cNvSpPr>
            <a:spLocks noGrp="1"/>
          </p:cNvSpPr>
          <p:nvPr>
            <p:ph sz="quarter" idx="18" hasCustomPrompt="1"/>
          </p:nvPr>
        </p:nvSpPr>
        <p:spPr>
          <a:xfrm>
            <a:off x="390907" y="6315196"/>
            <a:ext cx="1033106" cy="1987296"/>
          </a:xfrm>
          <a:prstGeom prst="rect">
            <a:avLst/>
          </a:prstGeom>
          <a:noFill/>
        </p:spPr>
        <p:txBody>
          <a:bodyPr lIns="16843" tIns="45720" rIns="16843" anchor="t" anchorCtr="0"/>
          <a:lstStyle>
            <a:lvl1pPr marL="0" indent="0" algn="l" defTabSz="685606" rtl="0" eaLnBrk="1" latinLnBrk="0" hangingPunct="1">
              <a:lnSpc>
                <a:spcPct val="100000"/>
              </a:lnSpc>
              <a:spcBef>
                <a:spcPts val="900"/>
              </a:spcBef>
              <a:buClr>
                <a:schemeClr val="accent1"/>
              </a:buClr>
              <a:buFontTx/>
              <a:buNone/>
              <a:defRPr b="1">
                <a:solidFill>
                  <a:schemeClr val="accent2"/>
                </a:solidFill>
              </a:defRPr>
            </a:lvl1pPr>
          </a:lstStyle>
          <a:p>
            <a:pPr marL="0" lvl="0" indent="0" algn="l" defTabSz="685606" rtl="0" eaLnBrk="1" latinLnBrk="0" hangingPunct="1">
              <a:spcBef>
                <a:spcPts val="900"/>
              </a:spcBef>
              <a:buClr>
                <a:schemeClr val="accent1"/>
              </a:buClr>
              <a:buFontTx/>
              <a:buNone/>
            </a:pPr>
            <a:r>
              <a:rPr lang="en-US" dirty="0"/>
              <a:t>[Run “Left Header” macro]</a:t>
            </a:r>
          </a:p>
        </p:txBody>
      </p:sp>
      <p:sp>
        <p:nvSpPr>
          <p:cNvPr id="11" name="Content Placeholder 9"/>
          <p:cNvSpPr>
            <a:spLocks noGrp="1"/>
          </p:cNvSpPr>
          <p:nvPr>
            <p:ph sz="quarter" idx="19" hasCustomPrompt="1"/>
          </p:nvPr>
        </p:nvSpPr>
        <p:spPr>
          <a:xfrm>
            <a:off x="390907" y="1999488"/>
            <a:ext cx="1033106" cy="1987296"/>
          </a:xfrm>
          <a:prstGeom prst="rect">
            <a:avLst/>
          </a:prstGeom>
          <a:noFill/>
        </p:spPr>
        <p:txBody>
          <a:bodyPr lIns="16843" tIns="45720" rIns="16843" anchor="t" anchorCtr="0"/>
          <a:lstStyle>
            <a:lvl1pPr marL="0" indent="0" algn="l" defTabSz="685606" rtl="0" eaLnBrk="1" latinLnBrk="0" hangingPunct="1">
              <a:lnSpc>
                <a:spcPct val="100000"/>
              </a:lnSpc>
              <a:spcBef>
                <a:spcPts val="900"/>
              </a:spcBef>
              <a:buClr>
                <a:schemeClr val="accent1"/>
              </a:buClr>
              <a:buFontTx/>
              <a:buNone/>
              <a:defRPr b="1">
                <a:solidFill>
                  <a:schemeClr val="accent2"/>
                </a:solidFill>
              </a:defRPr>
            </a:lvl1pPr>
          </a:lstStyle>
          <a:p>
            <a:pPr marL="0" lvl="0" indent="0" algn="l" defTabSz="685606" rtl="0" eaLnBrk="1" latinLnBrk="0" hangingPunct="1">
              <a:spcBef>
                <a:spcPts val="900"/>
              </a:spcBef>
              <a:buClr>
                <a:schemeClr val="accent1"/>
              </a:buClr>
              <a:buFontTx/>
              <a:buNone/>
            </a:pPr>
            <a:r>
              <a:rPr lang="en-US" dirty="0"/>
              <a:t>[Run “Left Header” macro]</a:t>
            </a:r>
          </a:p>
        </p:txBody>
      </p:sp>
      <p:sp>
        <p:nvSpPr>
          <p:cNvPr id="15" name="Content Placeholder 9"/>
          <p:cNvSpPr>
            <a:spLocks noGrp="1"/>
          </p:cNvSpPr>
          <p:nvPr>
            <p:ph sz="quarter" idx="20" hasCustomPrompt="1"/>
          </p:nvPr>
        </p:nvSpPr>
        <p:spPr>
          <a:xfrm>
            <a:off x="390907" y="4157341"/>
            <a:ext cx="1033106" cy="1987296"/>
          </a:xfrm>
          <a:prstGeom prst="rect">
            <a:avLst/>
          </a:prstGeom>
          <a:noFill/>
        </p:spPr>
        <p:txBody>
          <a:bodyPr lIns="16843" tIns="45720" rIns="16843" anchor="t" anchorCtr="0"/>
          <a:lstStyle>
            <a:lvl1pPr marL="0" indent="0" algn="l" defTabSz="685606" rtl="0" eaLnBrk="1" latinLnBrk="0" hangingPunct="1">
              <a:lnSpc>
                <a:spcPct val="100000"/>
              </a:lnSpc>
              <a:spcBef>
                <a:spcPts val="900"/>
              </a:spcBef>
              <a:buClr>
                <a:schemeClr val="accent1"/>
              </a:buClr>
              <a:buFontTx/>
              <a:buNone/>
              <a:defRPr b="1">
                <a:solidFill>
                  <a:schemeClr val="accent2"/>
                </a:solidFill>
              </a:defRPr>
            </a:lvl1pPr>
          </a:lstStyle>
          <a:p>
            <a:pPr marL="0" lvl="0" indent="0" algn="l" defTabSz="685606" rtl="0" eaLnBrk="1" latinLnBrk="0" hangingPunct="1">
              <a:spcBef>
                <a:spcPts val="900"/>
              </a:spcBef>
              <a:buClr>
                <a:schemeClr val="accent1"/>
              </a:buClr>
              <a:buFontTx/>
              <a:buNone/>
            </a:pPr>
            <a:r>
              <a:rPr lang="en-US" dirty="0"/>
              <a:t>[Run “Left Header” macro]</a:t>
            </a:r>
          </a:p>
        </p:txBody>
      </p:sp>
      <p:sp>
        <p:nvSpPr>
          <p:cNvPr id="12" name="Slide Number Placeholder 2"/>
          <p:cNvSpPr>
            <a:spLocks noGrp="1"/>
          </p:cNvSpPr>
          <p:nvPr>
            <p:ph type="sldNum" sz="quarter" idx="21"/>
          </p:nvPr>
        </p:nvSpPr>
        <p:spPr>
          <a:xfrm>
            <a:off x="4914900" y="8475136"/>
            <a:ext cx="160020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962C034-7838-3441-9DF1-16A34B7E3DD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_WB 2011 Primary Cover Deal Team">
    <p:spTree>
      <p:nvGrpSpPr>
        <p:cNvPr id="1" name=""/>
        <p:cNvGrpSpPr/>
        <p:nvPr/>
      </p:nvGrpSpPr>
      <p:grpSpPr>
        <a:xfrm>
          <a:off x="0" y="0"/>
          <a:ext cx="0" cy="0"/>
          <a:chOff x="0" y="0"/>
          <a:chExt cx="0" cy="0"/>
        </a:xfrm>
      </p:grpSpPr>
      <p:sp>
        <p:nvSpPr>
          <p:cNvPr id="10" name="Text Placeholder 14"/>
          <p:cNvSpPr>
            <a:spLocks noGrp="1"/>
          </p:cNvSpPr>
          <p:nvPr>
            <p:ph type="body" sz="quarter" idx="10" hasCustomPrompt="1"/>
          </p:nvPr>
        </p:nvSpPr>
        <p:spPr>
          <a:xfrm>
            <a:off x="5442799" y="3034035"/>
            <a:ext cx="1308155" cy="823381"/>
          </a:xfrm>
          <a:prstGeom prst="rect">
            <a:avLst/>
          </a:prstGeom>
        </p:spPr>
        <p:txBody>
          <a:bodyPr vert="horz" lIns="91418" tIns="0" rIns="0" bIns="0"/>
          <a:lstStyle>
            <a:lvl1pPr marL="0" indent="0">
              <a:lnSpc>
                <a:spcPct val="100000"/>
              </a:lnSpc>
              <a:spcBef>
                <a:spcPts val="0"/>
              </a:spcBef>
              <a:spcAft>
                <a:spcPts val="0"/>
              </a:spcAft>
              <a:buFontTx/>
              <a:buNone/>
              <a:defRPr sz="750" baseline="0">
                <a:solidFill>
                  <a:srgbClr val="004165"/>
                </a:solidFill>
                <a:latin typeface="+mj-lt"/>
              </a:defRPr>
            </a:lvl1pPr>
            <a:lvl2pPr marL="0">
              <a:spcBef>
                <a:spcPts val="0"/>
              </a:spcBef>
              <a:spcAft>
                <a:spcPts val="0"/>
              </a:spcAft>
              <a:buFontTx/>
              <a:buNone/>
              <a:defRPr sz="750">
                <a:solidFill>
                  <a:schemeClr val="accent3"/>
                </a:solidFill>
              </a:defRPr>
            </a:lvl2pPr>
            <a:lvl3pPr marL="0">
              <a:spcBef>
                <a:spcPts val="0"/>
              </a:spcBef>
              <a:spcAft>
                <a:spcPts val="0"/>
              </a:spcAft>
              <a:defRPr sz="750">
                <a:solidFill>
                  <a:schemeClr val="accent3"/>
                </a:solidFill>
              </a:defRPr>
            </a:lvl3pPr>
            <a:lvl4pPr marL="0">
              <a:spcBef>
                <a:spcPts val="0"/>
              </a:spcBef>
              <a:spcAft>
                <a:spcPts val="0"/>
              </a:spcAft>
              <a:defRPr sz="750">
                <a:solidFill>
                  <a:schemeClr val="accent3"/>
                </a:solidFill>
              </a:defRPr>
            </a:lvl4pPr>
            <a:lvl5pPr marL="0">
              <a:spcBef>
                <a:spcPts val="0"/>
              </a:spcBef>
              <a:spcAft>
                <a:spcPts val="0"/>
              </a:spcAft>
              <a:defRPr sz="750">
                <a:solidFill>
                  <a:schemeClr val="accent3"/>
                </a:solidFill>
              </a:defRPr>
            </a:lvl5pPr>
          </a:lstStyle>
          <a:p>
            <a:pPr lvl="0"/>
            <a:r>
              <a:rPr lang="en-US" dirty="0"/>
              <a:t>First M. Last </a:t>
            </a:r>
          </a:p>
          <a:p>
            <a:pPr lvl="0"/>
            <a:r>
              <a:rPr lang="en-US" dirty="0"/>
              <a:t>+ 000 000 0000 </a:t>
            </a:r>
          </a:p>
          <a:p>
            <a:pPr lvl="0"/>
            <a:r>
              <a:rPr lang="en-US" dirty="0"/>
              <a:t>flast@williamblair.com</a:t>
            </a:r>
          </a:p>
        </p:txBody>
      </p:sp>
      <p:cxnSp>
        <p:nvCxnSpPr>
          <p:cNvPr id="12" name="Straight Connector 11"/>
          <p:cNvCxnSpPr/>
          <p:nvPr userDrawn="1"/>
        </p:nvCxnSpPr>
        <p:spPr>
          <a:xfrm rot="5400000">
            <a:off x="3139464" y="5337378"/>
            <a:ext cx="4572000" cy="1191"/>
          </a:xfrm>
          <a:prstGeom prst="line">
            <a:avLst/>
          </a:prstGeom>
          <a:ln w="12700" cap="flat" cmpd="sng" algn="ctr">
            <a:solidFill>
              <a:srgbClr val="00416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8" name="Text Placeholder 14"/>
          <p:cNvSpPr>
            <a:spLocks noGrp="1"/>
          </p:cNvSpPr>
          <p:nvPr>
            <p:ph type="body" sz="quarter" idx="12" hasCustomPrompt="1"/>
          </p:nvPr>
        </p:nvSpPr>
        <p:spPr>
          <a:xfrm>
            <a:off x="5442798" y="933192"/>
            <a:ext cx="882254" cy="823381"/>
          </a:xfrm>
          <a:prstGeom prst="rect">
            <a:avLst/>
          </a:prstGeom>
        </p:spPr>
        <p:txBody>
          <a:bodyPr vert="horz" lIns="91418" tIns="0" rIns="0" bIns="0" anchor="b" anchorCtr="0"/>
          <a:lstStyle>
            <a:lvl1pPr marL="0" indent="0">
              <a:lnSpc>
                <a:spcPct val="100000"/>
              </a:lnSpc>
              <a:spcBef>
                <a:spcPts val="0"/>
              </a:spcBef>
              <a:spcAft>
                <a:spcPts val="0"/>
              </a:spcAft>
              <a:buFontTx/>
              <a:buNone/>
              <a:defRPr sz="750" baseline="0">
                <a:solidFill>
                  <a:srgbClr val="004165"/>
                </a:solidFill>
                <a:latin typeface="+mj-lt"/>
              </a:defRPr>
            </a:lvl1pPr>
            <a:lvl2pPr marL="0">
              <a:spcBef>
                <a:spcPts val="0"/>
              </a:spcBef>
              <a:spcAft>
                <a:spcPts val="0"/>
              </a:spcAft>
              <a:buFontTx/>
              <a:buNone/>
              <a:defRPr sz="750">
                <a:solidFill>
                  <a:schemeClr val="accent3"/>
                </a:solidFill>
              </a:defRPr>
            </a:lvl2pPr>
            <a:lvl3pPr marL="0">
              <a:spcBef>
                <a:spcPts val="0"/>
              </a:spcBef>
              <a:spcAft>
                <a:spcPts val="0"/>
              </a:spcAft>
              <a:defRPr sz="750">
                <a:solidFill>
                  <a:schemeClr val="accent3"/>
                </a:solidFill>
              </a:defRPr>
            </a:lvl3pPr>
            <a:lvl4pPr marL="0">
              <a:spcBef>
                <a:spcPts val="0"/>
              </a:spcBef>
              <a:spcAft>
                <a:spcPts val="0"/>
              </a:spcAft>
              <a:defRPr sz="750">
                <a:solidFill>
                  <a:schemeClr val="accent3"/>
                </a:solidFill>
              </a:defRPr>
            </a:lvl4pPr>
            <a:lvl5pPr marL="0">
              <a:spcBef>
                <a:spcPts val="0"/>
              </a:spcBef>
              <a:spcAft>
                <a:spcPts val="0"/>
              </a:spcAft>
              <a:defRPr sz="750">
                <a:solidFill>
                  <a:schemeClr val="accent3"/>
                </a:solidFill>
              </a:defRPr>
            </a:lvl5pPr>
          </a:lstStyle>
          <a:p>
            <a:pPr lvl="0"/>
            <a:r>
              <a:rPr lang="en-US" dirty="0"/>
              <a:t>Click to add month and date</a:t>
            </a:r>
          </a:p>
        </p:txBody>
      </p:sp>
      <p:cxnSp>
        <p:nvCxnSpPr>
          <p:cNvPr id="19" name="Straight Connector 18"/>
          <p:cNvCxnSpPr/>
          <p:nvPr userDrawn="1"/>
        </p:nvCxnSpPr>
        <p:spPr>
          <a:xfrm rot="5400000">
            <a:off x="4568216" y="856658"/>
            <a:ext cx="1714500" cy="1191"/>
          </a:xfrm>
          <a:prstGeom prst="line">
            <a:avLst/>
          </a:prstGeom>
          <a:ln w="12700" cap="flat" cmpd="sng" algn="ctr">
            <a:solidFill>
              <a:srgbClr val="00416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4"/>
          <p:cNvSpPr>
            <a:spLocks noGrp="1"/>
          </p:cNvSpPr>
          <p:nvPr>
            <p:ph type="body" sz="quarter" idx="13" hasCustomPrompt="1"/>
          </p:nvPr>
        </p:nvSpPr>
        <p:spPr>
          <a:xfrm>
            <a:off x="5442799" y="3864004"/>
            <a:ext cx="1308155" cy="823381"/>
          </a:xfrm>
          <a:prstGeom prst="rect">
            <a:avLst/>
          </a:prstGeom>
        </p:spPr>
        <p:txBody>
          <a:bodyPr vert="horz" lIns="91418" tIns="0" rIns="0" bIns="0"/>
          <a:lstStyle>
            <a:lvl1pPr marL="0" indent="0">
              <a:lnSpc>
                <a:spcPct val="100000"/>
              </a:lnSpc>
              <a:spcBef>
                <a:spcPts val="0"/>
              </a:spcBef>
              <a:spcAft>
                <a:spcPts val="0"/>
              </a:spcAft>
              <a:buFontTx/>
              <a:buNone/>
              <a:defRPr sz="750" baseline="0">
                <a:solidFill>
                  <a:srgbClr val="004165"/>
                </a:solidFill>
                <a:latin typeface="+mj-lt"/>
              </a:defRPr>
            </a:lvl1pPr>
            <a:lvl2pPr marL="0">
              <a:spcBef>
                <a:spcPts val="0"/>
              </a:spcBef>
              <a:spcAft>
                <a:spcPts val="0"/>
              </a:spcAft>
              <a:buFontTx/>
              <a:buNone/>
              <a:defRPr sz="750">
                <a:solidFill>
                  <a:schemeClr val="accent3"/>
                </a:solidFill>
              </a:defRPr>
            </a:lvl2pPr>
            <a:lvl3pPr marL="0">
              <a:spcBef>
                <a:spcPts val="0"/>
              </a:spcBef>
              <a:spcAft>
                <a:spcPts val="0"/>
              </a:spcAft>
              <a:defRPr sz="750">
                <a:solidFill>
                  <a:schemeClr val="accent3"/>
                </a:solidFill>
              </a:defRPr>
            </a:lvl3pPr>
            <a:lvl4pPr marL="0">
              <a:spcBef>
                <a:spcPts val="0"/>
              </a:spcBef>
              <a:spcAft>
                <a:spcPts val="0"/>
              </a:spcAft>
              <a:defRPr sz="750">
                <a:solidFill>
                  <a:schemeClr val="accent3"/>
                </a:solidFill>
              </a:defRPr>
            </a:lvl4pPr>
            <a:lvl5pPr marL="0">
              <a:spcBef>
                <a:spcPts val="0"/>
              </a:spcBef>
              <a:spcAft>
                <a:spcPts val="0"/>
              </a:spcAft>
              <a:defRPr sz="750">
                <a:solidFill>
                  <a:schemeClr val="accent3"/>
                </a:solidFill>
              </a:defRPr>
            </a:lvl5pPr>
          </a:lstStyle>
          <a:p>
            <a:pPr lvl="0"/>
            <a:r>
              <a:rPr lang="en-US" dirty="0"/>
              <a:t>First M. Last </a:t>
            </a:r>
          </a:p>
          <a:p>
            <a:pPr lvl="0"/>
            <a:r>
              <a:rPr lang="en-US" dirty="0"/>
              <a:t>+ 000 000 0000 </a:t>
            </a:r>
          </a:p>
          <a:p>
            <a:pPr lvl="0"/>
            <a:r>
              <a:rPr lang="en-US" dirty="0"/>
              <a:t>flast@williamblair.com</a:t>
            </a:r>
          </a:p>
        </p:txBody>
      </p:sp>
      <p:sp>
        <p:nvSpPr>
          <p:cNvPr id="21" name="Text Placeholder 14"/>
          <p:cNvSpPr>
            <a:spLocks noGrp="1"/>
          </p:cNvSpPr>
          <p:nvPr>
            <p:ph type="body" sz="quarter" idx="14" hasCustomPrompt="1"/>
          </p:nvPr>
        </p:nvSpPr>
        <p:spPr>
          <a:xfrm>
            <a:off x="5442799" y="4693972"/>
            <a:ext cx="1308155" cy="823381"/>
          </a:xfrm>
          <a:prstGeom prst="rect">
            <a:avLst/>
          </a:prstGeom>
        </p:spPr>
        <p:txBody>
          <a:bodyPr vert="horz" lIns="91418" tIns="0" rIns="0" bIns="0"/>
          <a:lstStyle>
            <a:lvl1pPr marL="0" indent="0">
              <a:lnSpc>
                <a:spcPct val="100000"/>
              </a:lnSpc>
              <a:spcBef>
                <a:spcPts val="0"/>
              </a:spcBef>
              <a:spcAft>
                <a:spcPts val="0"/>
              </a:spcAft>
              <a:buFontTx/>
              <a:buNone/>
              <a:defRPr sz="750" baseline="0">
                <a:solidFill>
                  <a:srgbClr val="004165"/>
                </a:solidFill>
                <a:latin typeface="+mj-lt"/>
              </a:defRPr>
            </a:lvl1pPr>
            <a:lvl2pPr marL="0">
              <a:spcBef>
                <a:spcPts val="0"/>
              </a:spcBef>
              <a:spcAft>
                <a:spcPts val="0"/>
              </a:spcAft>
              <a:buFontTx/>
              <a:buNone/>
              <a:defRPr sz="750">
                <a:solidFill>
                  <a:schemeClr val="accent3"/>
                </a:solidFill>
              </a:defRPr>
            </a:lvl2pPr>
            <a:lvl3pPr marL="0">
              <a:spcBef>
                <a:spcPts val="0"/>
              </a:spcBef>
              <a:spcAft>
                <a:spcPts val="0"/>
              </a:spcAft>
              <a:defRPr sz="750">
                <a:solidFill>
                  <a:schemeClr val="accent3"/>
                </a:solidFill>
              </a:defRPr>
            </a:lvl3pPr>
            <a:lvl4pPr marL="0">
              <a:spcBef>
                <a:spcPts val="0"/>
              </a:spcBef>
              <a:spcAft>
                <a:spcPts val="0"/>
              </a:spcAft>
              <a:defRPr sz="750">
                <a:solidFill>
                  <a:schemeClr val="accent3"/>
                </a:solidFill>
              </a:defRPr>
            </a:lvl4pPr>
            <a:lvl5pPr marL="0">
              <a:spcBef>
                <a:spcPts val="0"/>
              </a:spcBef>
              <a:spcAft>
                <a:spcPts val="0"/>
              </a:spcAft>
              <a:defRPr sz="750">
                <a:solidFill>
                  <a:schemeClr val="accent3"/>
                </a:solidFill>
              </a:defRPr>
            </a:lvl5pPr>
          </a:lstStyle>
          <a:p>
            <a:pPr lvl="0"/>
            <a:r>
              <a:rPr lang="en-US" dirty="0"/>
              <a:t>First M. Last </a:t>
            </a:r>
          </a:p>
          <a:p>
            <a:pPr lvl="0"/>
            <a:r>
              <a:rPr lang="en-US" dirty="0"/>
              <a:t>+ 000 000 0000 </a:t>
            </a:r>
          </a:p>
          <a:p>
            <a:pPr lvl="0"/>
            <a:r>
              <a:rPr lang="en-US" dirty="0"/>
              <a:t>flast@williamblair.com</a:t>
            </a:r>
          </a:p>
        </p:txBody>
      </p:sp>
      <p:sp>
        <p:nvSpPr>
          <p:cNvPr id="22" name="Text Placeholder 14"/>
          <p:cNvSpPr>
            <a:spLocks noGrp="1"/>
          </p:cNvSpPr>
          <p:nvPr>
            <p:ph type="body" sz="quarter" idx="15" hasCustomPrompt="1"/>
          </p:nvPr>
        </p:nvSpPr>
        <p:spPr>
          <a:xfrm>
            <a:off x="5442799" y="5523943"/>
            <a:ext cx="1308155" cy="823381"/>
          </a:xfrm>
          <a:prstGeom prst="rect">
            <a:avLst/>
          </a:prstGeom>
        </p:spPr>
        <p:txBody>
          <a:bodyPr vert="horz" lIns="91418" tIns="0" rIns="0" bIns="0"/>
          <a:lstStyle>
            <a:lvl1pPr marL="0" indent="0">
              <a:lnSpc>
                <a:spcPct val="100000"/>
              </a:lnSpc>
              <a:spcBef>
                <a:spcPts val="0"/>
              </a:spcBef>
              <a:spcAft>
                <a:spcPts val="0"/>
              </a:spcAft>
              <a:buFontTx/>
              <a:buNone/>
              <a:defRPr sz="750" baseline="0">
                <a:solidFill>
                  <a:srgbClr val="004165"/>
                </a:solidFill>
                <a:latin typeface="+mj-lt"/>
              </a:defRPr>
            </a:lvl1pPr>
            <a:lvl2pPr marL="0">
              <a:spcBef>
                <a:spcPts val="0"/>
              </a:spcBef>
              <a:spcAft>
                <a:spcPts val="0"/>
              </a:spcAft>
              <a:buFontTx/>
              <a:buNone/>
              <a:defRPr sz="750">
                <a:solidFill>
                  <a:schemeClr val="accent3"/>
                </a:solidFill>
              </a:defRPr>
            </a:lvl2pPr>
            <a:lvl3pPr marL="0">
              <a:spcBef>
                <a:spcPts val="0"/>
              </a:spcBef>
              <a:spcAft>
                <a:spcPts val="0"/>
              </a:spcAft>
              <a:defRPr sz="750">
                <a:solidFill>
                  <a:schemeClr val="accent3"/>
                </a:solidFill>
              </a:defRPr>
            </a:lvl3pPr>
            <a:lvl4pPr marL="0">
              <a:spcBef>
                <a:spcPts val="0"/>
              </a:spcBef>
              <a:spcAft>
                <a:spcPts val="0"/>
              </a:spcAft>
              <a:defRPr sz="750">
                <a:solidFill>
                  <a:schemeClr val="accent3"/>
                </a:solidFill>
              </a:defRPr>
            </a:lvl4pPr>
            <a:lvl5pPr marL="0">
              <a:spcBef>
                <a:spcPts val="0"/>
              </a:spcBef>
              <a:spcAft>
                <a:spcPts val="0"/>
              </a:spcAft>
              <a:defRPr sz="750">
                <a:solidFill>
                  <a:schemeClr val="accent3"/>
                </a:solidFill>
              </a:defRPr>
            </a:lvl5pPr>
          </a:lstStyle>
          <a:p>
            <a:pPr lvl="0"/>
            <a:r>
              <a:rPr lang="en-US" dirty="0"/>
              <a:t>First M. Last </a:t>
            </a:r>
          </a:p>
          <a:p>
            <a:pPr lvl="0"/>
            <a:r>
              <a:rPr lang="en-US" dirty="0"/>
              <a:t>+ 000 000 0000 </a:t>
            </a:r>
          </a:p>
          <a:p>
            <a:pPr lvl="0"/>
            <a:r>
              <a:rPr lang="en-US" dirty="0"/>
              <a:t>flast@williamblair.com</a:t>
            </a:r>
          </a:p>
        </p:txBody>
      </p:sp>
      <p:sp>
        <p:nvSpPr>
          <p:cNvPr id="23" name="Text Placeholder 14"/>
          <p:cNvSpPr>
            <a:spLocks noGrp="1"/>
          </p:cNvSpPr>
          <p:nvPr>
            <p:ph type="body" sz="quarter" idx="16" hasCustomPrompt="1"/>
          </p:nvPr>
        </p:nvSpPr>
        <p:spPr>
          <a:xfrm>
            <a:off x="5442799" y="6353912"/>
            <a:ext cx="1308155" cy="823381"/>
          </a:xfrm>
          <a:prstGeom prst="rect">
            <a:avLst/>
          </a:prstGeom>
        </p:spPr>
        <p:txBody>
          <a:bodyPr vert="horz" lIns="91418" tIns="0" rIns="0" bIns="0"/>
          <a:lstStyle>
            <a:lvl1pPr marL="0" indent="0">
              <a:lnSpc>
                <a:spcPct val="100000"/>
              </a:lnSpc>
              <a:spcBef>
                <a:spcPts val="0"/>
              </a:spcBef>
              <a:spcAft>
                <a:spcPts val="0"/>
              </a:spcAft>
              <a:buFontTx/>
              <a:buNone/>
              <a:defRPr sz="750" baseline="0">
                <a:solidFill>
                  <a:srgbClr val="004165"/>
                </a:solidFill>
                <a:latin typeface="+mj-lt"/>
              </a:defRPr>
            </a:lvl1pPr>
            <a:lvl2pPr marL="0">
              <a:spcBef>
                <a:spcPts val="0"/>
              </a:spcBef>
              <a:spcAft>
                <a:spcPts val="0"/>
              </a:spcAft>
              <a:buFontTx/>
              <a:buNone/>
              <a:defRPr sz="750">
                <a:solidFill>
                  <a:schemeClr val="accent3"/>
                </a:solidFill>
              </a:defRPr>
            </a:lvl2pPr>
            <a:lvl3pPr marL="0">
              <a:spcBef>
                <a:spcPts val="0"/>
              </a:spcBef>
              <a:spcAft>
                <a:spcPts val="0"/>
              </a:spcAft>
              <a:defRPr sz="750">
                <a:solidFill>
                  <a:schemeClr val="accent3"/>
                </a:solidFill>
              </a:defRPr>
            </a:lvl3pPr>
            <a:lvl4pPr marL="0">
              <a:spcBef>
                <a:spcPts val="0"/>
              </a:spcBef>
              <a:spcAft>
                <a:spcPts val="0"/>
              </a:spcAft>
              <a:defRPr sz="750">
                <a:solidFill>
                  <a:schemeClr val="accent3"/>
                </a:solidFill>
              </a:defRPr>
            </a:lvl4pPr>
            <a:lvl5pPr marL="0">
              <a:spcBef>
                <a:spcPts val="0"/>
              </a:spcBef>
              <a:spcAft>
                <a:spcPts val="0"/>
              </a:spcAft>
              <a:defRPr sz="750">
                <a:solidFill>
                  <a:schemeClr val="accent3"/>
                </a:solidFill>
              </a:defRPr>
            </a:lvl5pPr>
          </a:lstStyle>
          <a:p>
            <a:pPr lvl="0"/>
            <a:r>
              <a:rPr lang="en-US" dirty="0"/>
              <a:t>First M. Last </a:t>
            </a:r>
          </a:p>
          <a:p>
            <a:pPr lvl="0"/>
            <a:r>
              <a:rPr lang="en-US" dirty="0"/>
              <a:t>+ 000 000 0000 </a:t>
            </a:r>
          </a:p>
          <a:p>
            <a:pPr lvl="0"/>
            <a:r>
              <a:rPr lang="en-US" dirty="0"/>
              <a:t>flast@williamblair.com</a:t>
            </a:r>
          </a:p>
        </p:txBody>
      </p:sp>
      <p:cxnSp>
        <p:nvCxnSpPr>
          <p:cNvPr id="15" name="Straight Connector 14"/>
          <p:cNvCxnSpPr/>
          <p:nvPr userDrawn="1"/>
        </p:nvCxnSpPr>
        <p:spPr>
          <a:xfrm rot="5400000">
            <a:off x="-1359296" y="5832475"/>
            <a:ext cx="3568700" cy="0"/>
          </a:xfrm>
          <a:prstGeom prst="line">
            <a:avLst/>
          </a:prstGeom>
          <a:ln w="25400" cap="flat" cmpd="sng" algn="ctr">
            <a:solidFill>
              <a:schemeClr val="accent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4" name="Title 1"/>
          <p:cNvSpPr>
            <a:spLocks noGrp="1"/>
          </p:cNvSpPr>
          <p:nvPr>
            <p:ph type="ctrTitle" hasCustomPrompt="1"/>
          </p:nvPr>
        </p:nvSpPr>
        <p:spPr>
          <a:xfrm>
            <a:off x="414670" y="3956861"/>
            <a:ext cx="2913218" cy="3291419"/>
          </a:xfrm>
          <a:prstGeom prst="rect">
            <a:avLst/>
          </a:prstGeom>
        </p:spPr>
        <p:txBody>
          <a:bodyPr lIns="84216" tIns="0" rIns="0" bIns="0" anchor="t" anchorCtr="0">
            <a:noAutofit/>
          </a:bodyPr>
          <a:lstStyle>
            <a:lvl1pPr>
              <a:lnSpc>
                <a:spcPct val="100000"/>
              </a:lnSpc>
              <a:defRPr sz="2700" baseline="0">
                <a:solidFill>
                  <a:schemeClr val="accent2"/>
                </a:solidFill>
              </a:defRPr>
            </a:lvl1pPr>
          </a:lstStyle>
          <a:p>
            <a:r>
              <a:rPr lang="en-US" dirty="0"/>
              <a:t>[Primary Title Slide layout  when used with preprinted blue covers]</a:t>
            </a:r>
          </a:p>
        </p:txBody>
      </p:sp>
      <p:sp>
        <p:nvSpPr>
          <p:cNvPr id="25" name="Text Placeholder 10"/>
          <p:cNvSpPr>
            <a:spLocks noGrp="1"/>
          </p:cNvSpPr>
          <p:nvPr>
            <p:ph type="body" sz="quarter" idx="11" hasCustomPrompt="1"/>
          </p:nvPr>
        </p:nvSpPr>
        <p:spPr>
          <a:xfrm>
            <a:off x="3522732" y="3603626"/>
            <a:ext cx="1707292" cy="3407233"/>
          </a:xfrm>
          <a:prstGeom prst="rect">
            <a:avLst/>
          </a:prstGeom>
        </p:spPr>
        <p:txBody>
          <a:bodyPr lIns="82296" tIns="0" rIns="0" bIns="0"/>
          <a:lstStyle>
            <a:lvl1pPr marL="0" indent="0">
              <a:lnSpc>
                <a:spcPct val="100000"/>
              </a:lnSpc>
              <a:spcBef>
                <a:spcPts val="0"/>
              </a:spcBef>
              <a:buNone/>
              <a:defRPr sz="15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subtitle</a:t>
            </a:r>
          </a:p>
        </p:txBody>
      </p:sp>
      <p:cxnSp>
        <p:nvCxnSpPr>
          <p:cNvPr id="26" name="Straight Connector 25"/>
          <p:cNvCxnSpPr/>
          <p:nvPr userDrawn="1"/>
        </p:nvCxnSpPr>
        <p:spPr>
          <a:xfrm>
            <a:off x="3522732" y="3602889"/>
            <a:ext cx="0" cy="4008649"/>
          </a:xfrm>
          <a:prstGeom prst="line">
            <a:avLst/>
          </a:prstGeom>
          <a:ln w="19050" cap="flat" cmpd="sng" algn="ctr">
            <a:solidFill>
              <a:schemeClr val="accent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Rectangle 16"/>
          <p:cNvSpPr/>
          <p:nvPr userDrawn="1"/>
        </p:nvSpPr>
        <p:spPr>
          <a:xfrm>
            <a:off x="429575" y="8377746"/>
            <a:ext cx="1690277" cy="664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3155" tIns="31578" rIns="63155" bIns="31578" rtlCol="0" anchor="ctr"/>
          <a:lstStyle/>
          <a:p>
            <a:pPr algn="ctr"/>
            <a:r>
              <a:rPr lang="en-US" sz="1500" b="1" dirty="0">
                <a:solidFill>
                  <a:schemeClr val="accent2"/>
                </a:solidFill>
              </a:rPr>
              <a:t>Covalent Co.,</a:t>
            </a:r>
            <a:r>
              <a:rPr lang="en-US" sz="1500" b="1" baseline="0" dirty="0">
                <a:solidFill>
                  <a:schemeClr val="accent2"/>
                </a:solidFill>
              </a:rPr>
              <a:t> Ltd</a:t>
            </a:r>
            <a:endParaRPr lang="en-US" sz="1500" b="1" dirty="0">
              <a:solidFill>
                <a:schemeClr val="accent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_WB 2011 Secondary Cover Subtitle">
    <p:spTree>
      <p:nvGrpSpPr>
        <p:cNvPr id="1" name=""/>
        <p:cNvGrpSpPr/>
        <p:nvPr/>
      </p:nvGrpSpPr>
      <p:grpSpPr>
        <a:xfrm>
          <a:off x="0" y="0"/>
          <a:ext cx="0" cy="0"/>
          <a:chOff x="0" y="0"/>
          <a:chExt cx="0" cy="0"/>
        </a:xfrm>
      </p:grpSpPr>
      <p:sp>
        <p:nvSpPr>
          <p:cNvPr id="9" name="Rectangle 8"/>
          <p:cNvSpPr/>
          <p:nvPr userDrawn="1"/>
        </p:nvSpPr>
        <p:spPr>
          <a:xfrm>
            <a:off x="342900" y="0"/>
            <a:ext cx="6172200" cy="762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62" tIns="34280" rIns="68562" bIns="34280" anchor="ctr"/>
          <a:lstStyle/>
          <a:p>
            <a:pPr algn="ctr" fontAlgn="auto">
              <a:spcBef>
                <a:spcPts val="0"/>
              </a:spcBef>
              <a:spcAft>
                <a:spcPts val="0"/>
              </a:spcAft>
              <a:defRPr/>
            </a:pPr>
            <a:endParaRPr lang="en-US" sz="1350" dirty="0">
              <a:solidFill>
                <a:schemeClr val="accent3"/>
              </a:solidFill>
            </a:endParaRPr>
          </a:p>
        </p:txBody>
      </p:sp>
      <p:sp>
        <p:nvSpPr>
          <p:cNvPr id="2" name="Title 1"/>
          <p:cNvSpPr>
            <a:spLocks noGrp="1"/>
          </p:cNvSpPr>
          <p:nvPr userDrawn="1">
            <p:ph type="ctrTitle" hasCustomPrompt="1"/>
          </p:nvPr>
        </p:nvSpPr>
        <p:spPr>
          <a:xfrm>
            <a:off x="414669" y="3956861"/>
            <a:ext cx="2874778" cy="3291419"/>
          </a:xfrm>
          <a:prstGeom prst="rect">
            <a:avLst/>
          </a:prstGeom>
        </p:spPr>
        <p:txBody>
          <a:bodyPr lIns="84216" tIns="0" rIns="0" bIns="0" anchor="t" anchorCtr="0">
            <a:noAutofit/>
          </a:bodyPr>
          <a:lstStyle>
            <a:lvl1pPr>
              <a:lnSpc>
                <a:spcPct val="100000"/>
              </a:lnSpc>
              <a:defRPr sz="2700">
                <a:solidFill>
                  <a:schemeClr val="bg1"/>
                </a:solidFill>
              </a:defRPr>
            </a:lvl1pPr>
          </a:lstStyle>
          <a:p>
            <a:r>
              <a:rPr lang="en-US" dirty="0"/>
              <a:t>[Primary Title Slide layout  when used with clear covers]</a:t>
            </a:r>
          </a:p>
        </p:txBody>
      </p:sp>
      <p:cxnSp>
        <p:nvCxnSpPr>
          <p:cNvPr id="31" name="Straight Connector 30"/>
          <p:cNvCxnSpPr/>
          <p:nvPr userDrawn="1"/>
        </p:nvCxnSpPr>
        <p:spPr>
          <a:xfrm rot="5400000">
            <a:off x="-1359296" y="5832475"/>
            <a:ext cx="3568700" cy="0"/>
          </a:xfrm>
          <a:prstGeom prst="line">
            <a:avLst/>
          </a:prstGeom>
          <a:ln w="2540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rot="5400000">
            <a:off x="1491976" y="5589936"/>
            <a:ext cx="4028012" cy="10955"/>
          </a:xfrm>
          <a:prstGeom prst="line">
            <a:avLst/>
          </a:prstGeom>
          <a:ln w="190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Text Placeholder 10"/>
          <p:cNvSpPr>
            <a:spLocks noGrp="1"/>
          </p:cNvSpPr>
          <p:nvPr>
            <p:ph type="body" sz="quarter" idx="11" hasCustomPrompt="1"/>
          </p:nvPr>
        </p:nvSpPr>
        <p:spPr>
          <a:xfrm>
            <a:off x="3511206" y="3603626"/>
            <a:ext cx="1707292" cy="3407233"/>
          </a:xfrm>
          <a:prstGeom prst="rect">
            <a:avLst/>
          </a:prstGeom>
        </p:spPr>
        <p:txBody>
          <a:bodyPr lIns="82296" tIns="0" rIns="0" bIns="0"/>
          <a:lstStyle>
            <a:lvl1pPr marL="0" indent="0">
              <a:lnSpc>
                <a:spcPct val="100000"/>
              </a:lnSpc>
              <a:spcBef>
                <a:spcPts val="0"/>
              </a:spcBef>
              <a:buNone/>
              <a:defRPr sz="15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subtitle</a:t>
            </a:r>
          </a:p>
        </p:txBody>
      </p:sp>
      <p:sp>
        <p:nvSpPr>
          <p:cNvPr id="11" name="Rectangle 10"/>
          <p:cNvSpPr/>
          <p:nvPr userDrawn="1"/>
        </p:nvSpPr>
        <p:spPr>
          <a:xfrm>
            <a:off x="429575" y="8377746"/>
            <a:ext cx="1690277" cy="664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3155" tIns="31578" rIns="63155" bIns="31578" rtlCol="0" anchor="ctr"/>
          <a:lstStyle/>
          <a:p>
            <a:pPr algn="ctr"/>
            <a:r>
              <a:rPr lang="en-US" sz="1500" b="1" dirty="0">
                <a:solidFill>
                  <a:schemeClr val="accent2"/>
                </a:solidFill>
              </a:rPr>
              <a:t>Covalent Co.,</a:t>
            </a:r>
            <a:r>
              <a:rPr lang="en-US" sz="1500" b="1" baseline="0" dirty="0">
                <a:solidFill>
                  <a:schemeClr val="accent2"/>
                </a:solidFill>
              </a:rPr>
              <a:t> Ltd</a:t>
            </a:r>
            <a:endParaRPr lang="en-US" sz="1500" b="1" dirty="0">
              <a:solidFill>
                <a:schemeClr val="accent2"/>
              </a:solidFill>
            </a:endParaRPr>
          </a:p>
        </p:txBody>
      </p:sp>
      <p:sp>
        <p:nvSpPr>
          <p:cNvPr id="14" name="Subtitle 2"/>
          <p:cNvSpPr>
            <a:spLocks noGrp="1"/>
          </p:cNvSpPr>
          <p:nvPr>
            <p:ph type="subTitle" idx="1" hasCustomPrompt="1"/>
          </p:nvPr>
        </p:nvSpPr>
        <p:spPr>
          <a:xfrm>
            <a:off x="5422606" y="1101670"/>
            <a:ext cx="1033352" cy="823380"/>
          </a:xfrm>
          <a:prstGeom prst="rect">
            <a:avLst/>
          </a:prstGeom>
        </p:spPr>
        <p:txBody>
          <a:bodyPr lIns="91416" tIns="0" rIns="0" bIns="0">
            <a:noAutofit/>
          </a:bodyPr>
          <a:lstStyle>
            <a:lvl1pPr marL="0" indent="0" algn="l">
              <a:lnSpc>
                <a:spcPct val="100000"/>
              </a:lnSpc>
              <a:buNone/>
              <a:defRPr sz="750" i="0" baseline="0">
                <a:ln>
                  <a:solidFill>
                    <a:schemeClr val="bg1"/>
                  </a:solidFill>
                </a:ln>
                <a:solidFill>
                  <a:schemeClr val="accent2"/>
                </a:solidFill>
                <a:latin typeface="+mj-lt"/>
              </a:defRPr>
            </a:lvl1pPr>
            <a:lvl2pPr marL="342803" indent="0" algn="ctr">
              <a:buNone/>
              <a:defRPr>
                <a:solidFill>
                  <a:schemeClr val="tx1">
                    <a:tint val="75000"/>
                  </a:schemeClr>
                </a:solidFill>
              </a:defRPr>
            </a:lvl2pPr>
            <a:lvl3pPr marL="685606" indent="0" algn="ctr">
              <a:buNone/>
              <a:defRPr>
                <a:solidFill>
                  <a:schemeClr val="tx1">
                    <a:tint val="75000"/>
                  </a:schemeClr>
                </a:solidFill>
              </a:defRPr>
            </a:lvl3pPr>
            <a:lvl4pPr marL="1028410" indent="0" algn="ctr">
              <a:buNone/>
              <a:defRPr>
                <a:solidFill>
                  <a:schemeClr val="tx1">
                    <a:tint val="75000"/>
                  </a:schemeClr>
                </a:solidFill>
              </a:defRPr>
            </a:lvl4pPr>
            <a:lvl5pPr marL="1371213" indent="0" algn="ctr">
              <a:buNone/>
              <a:defRPr>
                <a:solidFill>
                  <a:schemeClr val="tx1">
                    <a:tint val="75000"/>
                  </a:schemeClr>
                </a:solidFill>
              </a:defRPr>
            </a:lvl5pPr>
            <a:lvl6pPr marL="1714016" indent="0" algn="ctr">
              <a:buNone/>
              <a:defRPr>
                <a:solidFill>
                  <a:schemeClr val="tx1">
                    <a:tint val="75000"/>
                  </a:schemeClr>
                </a:solidFill>
              </a:defRPr>
            </a:lvl6pPr>
            <a:lvl7pPr marL="2056819" indent="0" algn="ctr">
              <a:buNone/>
              <a:defRPr>
                <a:solidFill>
                  <a:schemeClr val="tx1">
                    <a:tint val="75000"/>
                  </a:schemeClr>
                </a:solidFill>
              </a:defRPr>
            </a:lvl7pPr>
            <a:lvl8pPr marL="2399622" indent="0" algn="ctr">
              <a:buNone/>
              <a:defRPr>
                <a:solidFill>
                  <a:schemeClr val="tx1">
                    <a:tint val="75000"/>
                  </a:schemeClr>
                </a:solidFill>
              </a:defRPr>
            </a:lvl8pPr>
            <a:lvl9pPr marL="2742425" indent="0" algn="ctr">
              <a:buNone/>
              <a:defRPr>
                <a:solidFill>
                  <a:schemeClr val="tx1">
                    <a:tint val="75000"/>
                  </a:schemeClr>
                </a:solidFill>
              </a:defRPr>
            </a:lvl9pPr>
          </a:lstStyle>
          <a:p>
            <a:r>
              <a:rPr lang="en-US" dirty="0"/>
              <a:t>[Insert Date]</a:t>
            </a:r>
          </a:p>
        </p:txBody>
      </p:sp>
      <p:cxnSp>
        <p:nvCxnSpPr>
          <p:cNvPr id="15" name="Straight Connector 14"/>
          <p:cNvCxnSpPr/>
          <p:nvPr userDrawn="1"/>
        </p:nvCxnSpPr>
        <p:spPr>
          <a:xfrm rot="5400000">
            <a:off x="2188299" y="4379765"/>
            <a:ext cx="6480000" cy="0"/>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_WB 2011 TOC">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90906" y="1194816"/>
            <a:ext cx="6124194" cy="7107936"/>
          </a:xfrm>
          <a:prstGeom prst="rect">
            <a:avLst/>
          </a:prstGeom>
        </p:spPr>
        <p:txBody>
          <a:bodyPr tIns="0" bIns="0" anchor="t"/>
          <a:lstStyle>
            <a:lvl1pPr marL="257132" marR="0" indent="-257132" algn="l" defTabSz="685606" rtl="0" eaLnBrk="1" fontAlgn="auto" latinLnBrk="0" hangingPunct="1">
              <a:lnSpc>
                <a:spcPct val="100000"/>
              </a:lnSpc>
              <a:spcBef>
                <a:spcPts val="450"/>
              </a:spcBef>
              <a:spcAft>
                <a:spcPts val="0"/>
              </a:spcAft>
              <a:buClr>
                <a:schemeClr val="accent1"/>
              </a:buClr>
              <a:buSzTx/>
              <a:buFont typeface="+mj-lt"/>
              <a:buNone/>
              <a:tabLst/>
              <a:defRPr sz="1050">
                <a:solidFill>
                  <a:srgbClr val="000000"/>
                </a:solidFill>
                <a:latin typeface="+mj-lt"/>
              </a:defRPr>
            </a:lvl1pPr>
            <a:lvl2pPr marL="4761" indent="0">
              <a:lnSpc>
                <a:spcPct val="100000"/>
              </a:lnSpc>
              <a:spcBef>
                <a:spcPts val="0"/>
              </a:spcBef>
              <a:buNone/>
              <a:defRPr sz="1800">
                <a:solidFill>
                  <a:srgbClr val="000000"/>
                </a:solidFill>
                <a:latin typeface="+mj-lt"/>
              </a:defRPr>
            </a:lvl2pPr>
            <a:lvl3pPr marL="254787" indent="0">
              <a:lnSpc>
                <a:spcPct val="100000"/>
              </a:lnSpc>
              <a:buNone/>
              <a:defRPr sz="1200">
                <a:solidFill>
                  <a:schemeClr val="tx1"/>
                </a:solidFill>
              </a:defRPr>
            </a:lvl3pPr>
            <a:lvl4pPr marL="254787" indent="0">
              <a:lnSpc>
                <a:spcPct val="100000"/>
              </a:lnSpc>
              <a:spcBef>
                <a:spcPts val="0"/>
              </a:spcBef>
              <a:buNone/>
              <a:defRPr sz="1800">
                <a:solidFill>
                  <a:schemeClr val="tx1"/>
                </a:solidFill>
              </a:defRPr>
            </a:lvl4pPr>
            <a:lvl5pPr marL="1371372" indent="0">
              <a:buNone/>
              <a:defRPr sz="1050">
                <a:solidFill>
                  <a:schemeClr val="tx1">
                    <a:tint val="75000"/>
                  </a:schemeClr>
                </a:solidFill>
              </a:defRPr>
            </a:lvl5pPr>
            <a:lvl6pPr marL="1714216" indent="0">
              <a:buNone/>
              <a:defRPr sz="1050">
                <a:solidFill>
                  <a:schemeClr val="tx1">
                    <a:tint val="75000"/>
                  </a:schemeClr>
                </a:solidFill>
              </a:defRPr>
            </a:lvl6pPr>
            <a:lvl7pPr marL="2057060" indent="0">
              <a:buNone/>
              <a:defRPr sz="1050">
                <a:solidFill>
                  <a:schemeClr val="tx1">
                    <a:tint val="75000"/>
                  </a:schemeClr>
                </a:solidFill>
              </a:defRPr>
            </a:lvl7pPr>
            <a:lvl8pPr marL="2399903" indent="0">
              <a:buNone/>
              <a:defRPr sz="1050">
                <a:solidFill>
                  <a:schemeClr val="tx1">
                    <a:tint val="75000"/>
                  </a:schemeClr>
                </a:solidFill>
              </a:defRPr>
            </a:lvl8pPr>
            <a:lvl9pPr marL="2742746" indent="0">
              <a:buNone/>
              <a:defRPr sz="1050">
                <a:solidFill>
                  <a:schemeClr val="tx1">
                    <a:tint val="75000"/>
                  </a:schemeClr>
                </a:solidFill>
              </a:defRPr>
            </a:lvl9pPr>
          </a:lstStyle>
          <a:p>
            <a:pPr lvl="0"/>
            <a:r>
              <a:rPr lang="en-US" dirty="0"/>
              <a:t>Level 1</a:t>
            </a:r>
          </a:p>
          <a:p>
            <a:pPr lvl="1"/>
            <a:r>
              <a:rPr lang="en-US" dirty="0"/>
              <a:t>Level 2</a:t>
            </a:r>
          </a:p>
          <a:p>
            <a:pPr lvl="2"/>
            <a:r>
              <a:rPr lang="en-US" dirty="0"/>
              <a:t>Level 3</a:t>
            </a:r>
          </a:p>
          <a:p>
            <a:pPr lvl="3"/>
            <a:r>
              <a:rPr lang="en-US" dirty="0"/>
              <a:t>Level 4</a:t>
            </a:r>
          </a:p>
          <a:p>
            <a:pPr lvl="0"/>
            <a:endParaRPr lang="en-US" dirty="0"/>
          </a:p>
        </p:txBody>
      </p:sp>
      <p:sp>
        <p:nvSpPr>
          <p:cNvPr id="4" name="Title Placeholder 1"/>
          <p:cNvSpPr>
            <a:spLocks noGrp="1"/>
          </p:cNvSpPr>
          <p:nvPr>
            <p:ph type="title" hasCustomPrompt="1"/>
          </p:nvPr>
        </p:nvSpPr>
        <p:spPr>
          <a:xfrm>
            <a:off x="390906" y="134114"/>
            <a:ext cx="6124194" cy="840316"/>
          </a:xfrm>
          <a:prstGeom prst="rect">
            <a:avLst/>
          </a:prstGeom>
        </p:spPr>
        <p:txBody>
          <a:bodyPr vert="horz" lIns="0" tIns="0" rIns="0" bIns="0" rtlCol="0" anchor="b" anchorCtr="0">
            <a:noAutofit/>
          </a:bodyPr>
          <a:lstStyle>
            <a:lvl1pPr>
              <a:lnSpc>
                <a:spcPct val="100000"/>
              </a:lnSpc>
              <a:defRPr baseline="0"/>
            </a:lvl1pPr>
          </a:lstStyle>
          <a:p>
            <a:r>
              <a:rPr lang="en-US" dirty="0"/>
              <a:t>[Table of Contents]</a:t>
            </a:r>
          </a:p>
        </p:txBody>
      </p:sp>
      <p:sp>
        <p:nvSpPr>
          <p:cNvPr id="5" name="Slide Number Placeholder 2"/>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962C034-7838-3441-9DF1-16A34B7E3DD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_WB 2011 Divider">
    <p:spTree>
      <p:nvGrpSpPr>
        <p:cNvPr id="1" name=""/>
        <p:cNvGrpSpPr/>
        <p:nvPr/>
      </p:nvGrpSpPr>
      <p:grpSpPr>
        <a:xfrm>
          <a:off x="0" y="0"/>
          <a:ext cx="0" cy="0"/>
          <a:chOff x="0" y="0"/>
          <a:chExt cx="0" cy="0"/>
        </a:xfrm>
      </p:grpSpPr>
      <p:sp>
        <p:nvSpPr>
          <p:cNvPr id="3" name="Subtitle 2"/>
          <p:cNvSpPr>
            <a:spLocks noGrp="1"/>
          </p:cNvSpPr>
          <p:nvPr userDrawn="1">
            <p:ph type="subTitle" idx="1" hasCustomPrompt="1"/>
          </p:nvPr>
        </p:nvSpPr>
        <p:spPr>
          <a:xfrm>
            <a:off x="514351" y="1956951"/>
            <a:ext cx="0" cy="0"/>
          </a:xfrm>
          <a:prstGeom prst="rect">
            <a:avLst/>
          </a:prstGeom>
        </p:spPr>
        <p:txBody>
          <a:bodyPr lIns="91416" tIns="0" rIns="0" bIns="0">
            <a:noAutofit/>
          </a:bodyPr>
          <a:lstStyle>
            <a:lvl1pPr marL="0" indent="0" algn="l">
              <a:buNone/>
              <a:defRPr sz="750" i="0" baseline="0">
                <a:solidFill>
                  <a:schemeClr val="accent2"/>
                </a:solidFill>
                <a:latin typeface="+mj-lt"/>
              </a:defRPr>
            </a:lvl1pPr>
            <a:lvl2pPr marL="342803" indent="0" algn="ctr">
              <a:buNone/>
              <a:defRPr>
                <a:solidFill>
                  <a:schemeClr val="tx1">
                    <a:tint val="75000"/>
                  </a:schemeClr>
                </a:solidFill>
              </a:defRPr>
            </a:lvl2pPr>
            <a:lvl3pPr marL="685606" indent="0" algn="ctr">
              <a:buNone/>
              <a:defRPr>
                <a:solidFill>
                  <a:schemeClr val="tx1">
                    <a:tint val="75000"/>
                  </a:schemeClr>
                </a:solidFill>
              </a:defRPr>
            </a:lvl3pPr>
            <a:lvl4pPr marL="1028410" indent="0" algn="ctr">
              <a:buNone/>
              <a:defRPr>
                <a:solidFill>
                  <a:schemeClr val="tx1">
                    <a:tint val="75000"/>
                  </a:schemeClr>
                </a:solidFill>
              </a:defRPr>
            </a:lvl4pPr>
            <a:lvl5pPr marL="1371213" indent="0" algn="ctr">
              <a:buNone/>
              <a:defRPr>
                <a:solidFill>
                  <a:schemeClr val="tx1">
                    <a:tint val="75000"/>
                  </a:schemeClr>
                </a:solidFill>
              </a:defRPr>
            </a:lvl5pPr>
            <a:lvl6pPr marL="1714016" indent="0" algn="ctr">
              <a:buNone/>
              <a:defRPr>
                <a:solidFill>
                  <a:schemeClr val="tx1">
                    <a:tint val="75000"/>
                  </a:schemeClr>
                </a:solidFill>
              </a:defRPr>
            </a:lvl6pPr>
            <a:lvl7pPr marL="2056819" indent="0" algn="ctr">
              <a:buNone/>
              <a:defRPr>
                <a:solidFill>
                  <a:schemeClr val="tx1">
                    <a:tint val="75000"/>
                  </a:schemeClr>
                </a:solidFill>
              </a:defRPr>
            </a:lvl7pPr>
            <a:lvl8pPr marL="2399622" indent="0" algn="ctr">
              <a:buNone/>
              <a:defRPr>
                <a:solidFill>
                  <a:schemeClr val="tx1">
                    <a:tint val="75000"/>
                  </a:schemeClr>
                </a:solidFill>
              </a:defRPr>
            </a:lvl8pPr>
            <a:lvl9pPr marL="2742425" indent="0" algn="ctr">
              <a:buNone/>
              <a:defRPr>
                <a:solidFill>
                  <a:schemeClr val="tx1">
                    <a:tint val="75000"/>
                  </a:schemeClr>
                </a:solidFill>
              </a:defRPr>
            </a:lvl9pPr>
          </a:lstStyle>
          <a:p>
            <a:r>
              <a:rPr lang="en-US" dirty="0"/>
              <a:t>  </a:t>
            </a:r>
          </a:p>
        </p:txBody>
      </p:sp>
      <p:sp>
        <p:nvSpPr>
          <p:cNvPr id="10" name="Rectangle 9"/>
          <p:cNvSpPr/>
          <p:nvPr userDrawn="1"/>
        </p:nvSpPr>
        <p:spPr>
          <a:xfrm>
            <a:off x="342900" y="0"/>
            <a:ext cx="6172200" cy="7620000"/>
          </a:xfrm>
          <a:prstGeom prst="rect">
            <a:avLst/>
          </a:prstGeom>
          <a:solidFill>
            <a:schemeClr val="accent3"/>
          </a:soli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68562" tIns="34280" rIns="68562" bIns="34280" anchor="ctr"/>
          <a:lstStyle/>
          <a:p>
            <a:pPr algn="ctr">
              <a:defRPr/>
            </a:pPr>
            <a:endParaRPr lang="en-US" sz="1350" dirty="0">
              <a:solidFill>
                <a:schemeClr val="bg1"/>
              </a:solidFill>
            </a:endParaRPr>
          </a:p>
        </p:txBody>
      </p:sp>
      <p:cxnSp>
        <p:nvCxnSpPr>
          <p:cNvPr id="11" name="Straight Connector 10"/>
          <p:cNvCxnSpPr/>
          <p:nvPr userDrawn="1"/>
        </p:nvCxnSpPr>
        <p:spPr>
          <a:xfrm rot="5400000">
            <a:off x="-2323106" y="4865625"/>
            <a:ext cx="5511800" cy="1190"/>
          </a:xfrm>
          <a:prstGeom prst="line">
            <a:avLst/>
          </a:prstGeom>
          <a:ln w="2540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userDrawn="1">
            <p:ph type="ctrTitle" hasCustomPrompt="1"/>
          </p:nvPr>
        </p:nvSpPr>
        <p:spPr>
          <a:xfrm>
            <a:off x="514352" y="1956952"/>
            <a:ext cx="5826419" cy="2156883"/>
          </a:xfrm>
          <a:prstGeom prst="rect">
            <a:avLst/>
          </a:prstGeom>
        </p:spPr>
        <p:txBody>
          <a:bodyPr lIns="84216" tIns="0" rIns="0" bIns="0" anchor="t" anchorCtr="0">
            <a:noAutofit/>
          </a:bodyPr>
          <a:lstStyle>
            <a:lvl1pPr>
              <a:lnSpc>
                <a:spcPct val="100000"/>
              </a:lnSpc>
              <a:defRPr sz="2700">
                <a:solidFill>
                  <a:schemeClr val="bg1"/>
                </a:solidFill>
              </a:defRPr>
            </a:lvl1pPr>
          </a:lstStyle>
          <a:p>
            <a:r>
              <a:rPr lang="en-US" dirty="0"/>
              <a:t>[Divider]</a:t>
            </a:r>
          </a:p>
        </p:txBody>
      </p:sp>
      <p:cxnSp>
        <p:nvCxnSpPr>
          <p:cNvPr id="8" name="Straight Connector 7"/>
          <p:cNvCxnSpPr/>
          <p:nvPr userDrawn="1"/>
        </p:nvCxnSpPr>
        <p:spPr>
          <a:xfrm rot="5400000">
            <a:off x="126643" y="8937633"/>
            <a:ext cx="412749" cy="1"/>
          </a:xfrm>
          <a:prstGeom prst="line">
            <a:avLst/>
          </a:prstGeom>
          <a:ln w="12700" cap="flat" cmpd="sng" algn="ctr">
            <a:solidFill>
              <a:schemeClr val="accent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Rectangle 8"/>
          <p:cNvSpPr/>
          <p:nvPr userDrawn="1"/>
        </p:nvSpPr>
        <p:spPr>
          <a:xfrm>
            <a:off x="364205" y="8699876"/>
            <a:ext cx="2540087" cy="444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3155" tIns="31578" rIns="63155" bIns="31578" rtlCol="0" anchor="ctr"/>
          <a:lstStyle/>
          <a:p>
            <a:pPr marL="0" marR="0" indent="0" algn="l" defTabSz="685606" rtl="0" eaLnBrk="1" fontAlgn="auto" latinLnBrk="0" hangingPunct="1">
              <a:lnSpc>
                <a:spcPct val="100000"/>
              </a:lnSpc>
              <a:spcBef>
                <a:spcPts val="0"/>
              </a:spcBef>
              <a:spcAft>
                <a:spcPts val="0"/>
              </a:spcAft>
              <a:buClrTx/>
              <a:buSzTx/>
              <a:buFontTx/>
              <a:buNone/>
              <a:tabLst/>
              <a:defRPr/>
            </a:pPr>
            <a:r>
              <a:rPr lang="en-US" sz="900" b="1" dirty="0">
                <a:solidFill>
                  <a:schemeClr val="accent2"/>
                </a:solidFill>
              </a:rPr>
              <a:t>© 20</a:t>
            </a:r>
            <a:r>
              <a:rPr lang="en-US" altLang="zh-CN" sz="900" b="1" dirty="0">
                <a:solidFill>
                  <a:schemeClr val="accent2"/>
                </a:solidFill>
              </a:rPr>
              <a:t>16</a:t>
            </a:r>
            <a:r>
              <a:rPr lang="en-US" sz="900" b="1" dirty="0">
                <a:solidFill>
                  <a:schemeClr val="accent2"/>
                </a:solidFill>
              </a:rPr>
              <a:t> Covalent Co., Ltd.  All rights reserved.</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_WB 2011 Divider Picture">
    <p:spTree>
      <p:nvGrpSpPr>
        <p:cNvPr id="1" name=""/>
        <p:cNvGrpSpPr/>
        <p:nvPr/>
      </p:nvGrpSpPr>
      <p:grpSpPr>
        <a:xfrm>
          <a:off x="0" y="0"/>
          <a:ext cx="0" cy="0"/>
          <a:chOff x="0" y="0"/>
          <a:chExt cx="0" cy="0"/>
        </a:xfrm>
      </p:grpSpPr>
      <p:sp>
        <p:nvSpPr>
          <p:cNvPr id="9" name="Rectangle 8"/>
          <p:cNvSpPr/>
          <p:nvPr userDrawn="1"/>
        </p:nvSpPr>
        <p:spPr>
          <a:xfrm>
            <a:off x="342900" y="0"/>
            <a:ext cx="6172200" cy="7620000"/>
          </a:xfrm>
          <a:prstGeom prst="rect">
            <a:avLst/>
          </a:prstGeom>
          <a:solidFill>
            <a:schemeClr val="accent3"/>
          </a:solidFill>
          <a:ln w="635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68562" tIns="34280" rIns="68562" bIns="34280" anchor="ctr"/>
          <a:lstStyle/>
          <a:p>
            <a:pPr algn="ctr">
              <a:defRPr/>
            </a:pPr>
            <a:endParaRPr lang="en-US" sz="1350" dirty="0">
              <a:solidFill>
                <a:schemeClr val="bg1"/>
              </a:solidFill>
            </a:endParaRPr>
          </a:p>
        </p:txBody>
      </p:sp>
      <p:sp>
        <p:nvSpPr>
          <p:cNvPr id="16" name="Picture Placeholder 15"/>
          <p:cNvSpPr>
            <a:spLocks noGrp="1"/>
          </p:cNvSpPr>
          <p:nvPr>
            <p:ph type="pic" sz="quarter" idx="10"/>
          </p:nvPr>
        </p:nvSpPr>
        <p:spPr>
          <a:xfrm>
            <a:off x="3429000" y="0"/>
            <a:ext cx="3086100" cy="7620000"/>
          </a:xfrm>
          <a:prstGeom prst="rect">
            <a:avLst/>
          </a:prstGeom>
          <a:solidFill>
            <a:schemeClr val="accent6"/>
          </a:solidFill>
        </p:spPr>
        <p:txBody>
          <a:bodyPr anchor="ctr" anchorCtr="1"/>
          <a:lstStyle>
            <a:lvl1pPr algn="ctr">
              <a:buNone/>
              <a:defRPr sz="2400">
                <a:solidFill>
                  <a:schemeClr val="bg2"/>
                </a:solidFill>
              </a:defRPr>
            </a:lvl1pPr>
          </a:lstStyle>
          <a:p>
            <a:r>
              <a:rPr lang="en-US"/>
              <a:t>Click icon to add picture</a:t>
            </a:r>
            <a:endParaRPr lang="en-US" dirty="0"/>
          </a:p>
        </p:txBody>
      </p:sp>
      <p:cxnSp>
        <p:nvCxnSpPr>
          <p:cNvPr id="10" name="Straight Connector 9"/>
          <p:cNvCxnSpPr/>
          <p:nvPr userDrawn="1"/>
        </p:nvCxnSpPr>
        <p:spPr>
          <a:xfrm rot="5400000">
            <a:off x="-2323106" y="4865625"/>
            <a:ext cx="5511800" cy="1190"/>
          </a:xfrm>
          <a:prstGeom prst="line">
            <a:avLst/>
          </a:prstGeom>
          <a:ln w="2540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rot="5400000">
            <a:off x="-2323106" y="4865625"/>
            <a:ext cx="5511800" cy="1190"/>
          </a:xfrm>
          <a:prstGeom prst="line">
            <a:avLst/>
          </a:prstGeom>
          <a:ln w="2540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hasCustomPrompt="1"/>
          </p:nvPr>
        </p:nvSpPr>
        <p:spPr>
          <a:xfrm>
            <a:off x="514350" y="1961804"/>
            <a:ext cx="2840832" cy="5161704"/>
          </a:xfrm>
          <a:prstGeom prst="rect">
            <a:avLst/>
          </a:prstGeom>
        </p:spPr>
        <p:txBody>
          <a:bodyPr lIns="0" tIns="0" rIns="0" bIns="0" anchor="t" anchorCtr="0">
            <a:noAutofit/>
          </a:bodyPr>
          <a:lstStyle>
            <a:lvl1pPr>
              <a:lnSpc>
                <a:spcPct val="100000"/>
              </a:lnSpc>
              <a:defRPr sz="2700">
                <a:solidFill>
                  <a:schemeClr val="bg1"/>
                </a:solidFill>
              </a:defRPr>
            </a:lvl1pPr>
          </a:lstStyle>
          <a:p>
            <a:r>
              <a:rPr lang="en-US" dirty="0"/>
              <a:t>[Divider]</a:t>
            </a:r>
          </a:p>
        </p:txBody>
      </p:sp>
      <p:cxnSp>
        <p:nvCxnSpPr>
          <p:cNvPr id="11" name="Straight Connector 10"/>
          <p:cNvCxnSpPr/>
          <p:nvPr userDrawn="1"/>
        </p:nvCxnSpPr>
        <p:spPr>
          <a:xfrm rot="5400000">
            <a:off x="126643" y="8937633"/>
            <a:ext cx="412749" cy="1"/>
          </a:xfrm>
          <a:prstGeom prst="line">
            <a:avLst/>
          </a:prstGeom>
          <a:ln w="12700" cap="flat" cmpd="sng" algn="ctr">
            <a:solidFill>
              <a:schemeClr val="accent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364205" y="8699876"/>
            <a:ext cx="2540087" cy="444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3155" tIns="31578" rIns="63155" bIns="31578" rtlCol="0" anchor="ctr"/>
          <a:lstStyle/>
          <a:p>
            <a:pPr marL="0" marR="0" indent="0" algn="l" defTabSz="685606" rtl="0" eaLnBrk="1" fontAlgn="auto" latinLnBrk="0" hangingPunct="1">
              <a:lnSpc>
                <a:spcPct val="100000"/>
              </a:lnSpc>
              <a:spcBef>
                <a:spcPts val="0"/>
              </a:spcBef>
              <a:spcAft>
                <a:spcPts val="0"/>
              </a:spcAft>
              <a:buClrTx/>
              <a:buSzTx/>
              <a:buFontTx/>
              <a:buNone/>
              <a:tabLst/>
              <a:defRPr/>
            </a:pPr>
            <a:r>
              <a:rPr lang="en-US" sz="900" b="1" dirty="0">
                <a:solidFill>
                  <a:schemeClr val="accent2"/>
                </a:solidFill>
              </a:rPr>
              <a:t>© 20</a:t>
            </a:r>
            <a:r>
              <a:rPr lang="en-US" altLang="zh-CN" sz="900" b="1" dirty="0">
                <a:solidFill>
                  <a:schemeClr val="accent2"/>
                </a:solidFill>
              </a:rPr>
              <a:t>16</a:t>
            </a:r>
            <a:r>
              <a:rPr lang="en-US" sz="900" b="1" dirty="0">
                <a:solidFill>
                  <a:schemeClr val="accent2"/>
                </a:solidFill>
              </a:rPr>
              <a:t> Covalent Co., Ltd.  All rights reserved.</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_WB 2011 Titl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90906" y="134114"/>
            <a:ext cx="6124194" cy="840316"/>
          </a:xfrm>
          <a:prstGeom prst="rect">
            <a:avLst/>
          </a:prstGeom>
        </p:spPr>
        <p:txBody>
          <a:bodyPr vert="horz" lIns="0" tIns="0" rIns="0" bIns="0" rtlCol="0" anchor="b" anchorCtr="0">
            <a:noAutofit/>
          </a:bodyPr>
          <a:lstStyle>
            <a:lvl1pPr>
              <a:lnSpc>
                <a:spcPct val="100000"/>
              </a:lnSpc>
              <a:defRPr baseline="0"/>
            </a:lvl1pPr>
          </a:lstStyle>
          <a:p>
            <a:r>
              <a:rPr lang="en-US" dirty="0"/>
              <a:t>[Page Title]</a:t>
            </a:r>
          </a:p>
        </p:txBody>
      </p:sp>
      <p:sp>
        <p:nvSpPr>
          <p:cNvPr id="4" name="Slide Number Placeholder 2"/>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962C034-7838-3441-9DF1-16A34B7E3DD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0907" y="131235"/>
            <a:ext cx="6138549" cy="840316"/>
          </a:xfrm>
          <a:prstGeom prst="rect">
            <a:avLst/>
          </a:prstGeom>
        </p:spPr>
        <p:txBody>
          <a:bodyPr vert="horz" lIns="0" tIns="0" rIns="0" bIns="0" rtlCol="0" anchor="b" anchorCtr="0">
            <a:noAutofit/>
          </a:bodyPr>
          <a:lstStyle/>
          <a:p>
            <a:r>
              <a:rPr lang="en-US"/>
              <a:t>Click to edit Master title style</a:t>
            </a:r>
            <a:endParaRPr lang="en-US" dirty="0"/>
          </a:p>
        </p:txBody>
      </p:sp>
      <p:cxnSp>
        <p:nvCxnSpPr>
          <p:cNvPr id="12" name="Straight Connector 11"/>
          <p:cNvCxnSpPr/>
          <p:nvPr/>
        </p:nvCxnSpPr>
        <p:spPr>
          <a:xfrm rot="5400000" flipV="1">
            <a:off x="-111992" y="426722"/>
            <a:ext cx="890016" cy="1"/>
          </a:xfrm>
          <a:prstGeom prst="line">
            <a:avLst/>
          </a:prstGeom>
          <a:ln w="12700" cap="flat" cmpd="sng" algn="ctr">
            <a:solidFill>
              <a:schemeClr val="accent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a:off x="126643" y="8937633"/>
            <a:ext cx="412749" cy="1"/>
          </a:xfrm>
          <a:prstGeom prst="line">
            <a:avLst/>
          </a:prstGeom>
          <a:ln w="12700" cap="flat" cmpd="sng" algn="ctr">
            <a:solidFill>
              <a:schemeClr val="accent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Text Placeholder 6"/>
          <p:cNvSpPr>
            <a:spLocks noGrp="1"/>
          </p:cNvSpPr>
          <p:nvPr>
            <p:ph type="body" idx="1"/>
          </p:nvPr>
        </p:nvSpPr>
        <p:spPr>
          <a:xfrm>
            <a:off x="390906" y="1194816"/>
            <a:ext cx="6124194" cy="7107936"/>
          </a:xfrm>
          <a:prstGeom prst="rect">
            <a:avLst/>
          </a:prstGeom>
        </p:spPr>
        <p:txBody>
          <a:bodyPr vert="horz" lIns="0" tIns="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364205" y="8699876"/>
            <a:ext cx="2540087" cy="444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3155" tIns="31578" rIns="63155" bIns="31578" rtlCol="0" anchor="ctr"/>
          <a:lstStyle/>
          <a:p>
            <a:pPr marL="0" marR="0" indent="0" algn="l" defTabSz="685606" rtl="0" eaLnBrk="1" fontAlgn="auto" latinLnBrk="0" hangingPunct="1">
              <a:lnSpc>
                <a:spcPct val="100000"/>
              </a:lnSpc>
              <a:spcBef>
                <a:spcPts val="0"/>
              </a:spcBef>
              <a:spcAft>
                <a:spcPts val="0"/>
              </a:spcAft>
              <a:buClrTx/>
              <a:buSzTx/>
              <a:buFontTx/>
              <a:buNone/>
              <a:tabLst/>
              <a:defRPr/>
            </a:pPr>
            <a:r>
              <a:rPr lang="en-US" sz="900" b="1" dirty="0">
                <a:solidFill>
                  <a:schemeClr val="accent2"/>
                </a:solidFill>
                <a:latin typeface="Cambria"/>
                <a:ea typeface="宋体"/>
                <a:cs typeface="Cambria"/>
              </a:rPr>
              <a:t>© 20</a:t>
            </a:r>
            <a:r>
              <a:rPr lang="en-US" altLang="zh-CN" sz="900" b="1" dirty="0">
                <a:solidFill>
                  <a:schemeClr val="accent2"/>
                </a:solidFill>
                <a:latin typeface="Cambria"/>
                <a:ea typeface="宋体"/>
                <a:cs typeface="Cambria"/>
              </a:rPr>
              <a:t>1</a:t>
            </a:r>
            <a:r>
              <a:rPr lang="en-US" altLang="ja-JP" sz="900" b="1" dirty="0">
                <a:solidFill>
                  <a:schemeClr val="accent2"/>
                </a:solidFill>
                <a:latin typeface="Cambria"/>
                <a:ea typeface="宋体"/>
                <a:cs typeface="Cambria"/>
              </a:rPr>
              <a:t>7</a:t>
            </a:r>
            <a:r>
              <a:rPr lang="en-US" sz="900" b="1" dirty="0">
                <a:solidFill>
                  <a:schemeClr val="accent2"/>
                </a:solidFill>
                <a:latin typeface="Cambria"/>
                <a:ea typeface="宋体"/>
                <a:cs typeface="Cambria"/>
              </a:rPr>
              <a:t> Covalent Co., Ltd.  All rights reserved.</a:t>
            </a:r>
          </a:p>
        </p:txBody>
      </p:sp>
      <p:sp>
        <p:nvSpPr>
          <p:cNvPr id="9" name="Slide Number Placeholder 2"/>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962C034-7838-3441-9DF1-16A34B7E3DD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2" r:id="rId1"/>
    <p:sldLayoutId id="2147483681" r:id="rId2"/>
    <p:sldLayoutId id="2147483716" r:id="rId3"/>
    <p:sldLayoutId id="2147483717" r:id="rId4"/>
    <p:sldLayoutId id="2147483718" r:id="rId5"/>
    <p:sldLayoutId id="2147483713" r:id="rId6"/>
    <p:sldLayoutId id="2147483778" r:id="rId7"/>
    <p:sldLayoutId id="2147483734" r:id="rId8"/>
    <p:sldLayoutId id="2147483749" r:id="rId9"/>
    <p:sldLayoutId id="2147483750" r:id="rId10"/>
    <p:sldLayoutId id="2147483751"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 id="2147483769" r:id="rId28"/>
    <p:sldLayoutId id="2147483770" r:id="rId29"/>
    <p:sldLayoutId id="2147483771" r:id="rId30"/>
    <p:sldLayoutId id="2147483772" r:id="rId31"/>
  </p:sldLayoutIdLst>
  <p:hf hdr="0" ftr="0" dt="0"/>
  <p:txStyles>
    <p:titleStyle>
      <a:lvl1pPr algn="l" defTabSz="685606" rtl="0" eaLnBrk="1" latinLnBrk="0" hangingPunct="1">
        <a:lnSpc>
          <a:spcPct val="100000"/>
        </a:lnSpc>
        <a:spcBef>
          <a:spcPct val="0"/>
        </a:spcBef>
        <a:buNone/>
        <a:defRPr sz="2800" b="1" kern="1200" baseline="0">
          <a:solidFill>
            <a:schemeClr val="accent2"/>
          </a:solidFill>
          <a:latin typeface="+mn-lt"/>
          <a:ea typeface="MS PGothic" charset="-128"/>
          <a:cs typeface="MS PGothic" charset="-128"/>
        </a:defRPr>
      </a:lvl1pPr>
    </p:titleStyle>
    <p:bodyStyle>
      <a:lvl1pPr marL="0" indent="0" algn="l" defTabSz="685606" rtl="0" eaLnBrk="1" latinLnBrk="0" hangingPunct="1">
        <a:lnSpc>
          <a:spcPct val="100000"/>
        </a:lnSpc>
        <a:spcBef>
          <a:spcPts val="750"/>
        </a:spcBef>
        <a:buClr>
          <a:schemeClr val="accent1"/>
        </a:buClr>
        <a:buFontTx/>
        <a:buNone/>
        <a:defRPr lang="en-US" sz="1125" kern="1200" baseline="0" dirty="0">
          <a:solidFill>
            <a:srgbClr val="000000"/>
          </a:solidFill>
          <a:latin typeface="Cambria"/>
          <a:ea typeface="宋体"/>
          <a:cs typeface="Cambria"/>
        </a:defRPr>
      </a:lvl1pPr>
      <a:lvl2pPr marL="171446" indent="-171446" algn="l" defTabSz="685606" rtl="0" eaLnBrk="1" latinLnBrk="0" hangingPunct="1">
        <a:lnSpc>
          <a:spcPct val="100000"/>
        </a:lnSpc>
        <a:spcBef>
          <a:spcPts val="600"/>
        </a:spcBef>
        <a:spcAft>
          <a:spcPts val="0"/>
        </a:spcAft>
        <a:buClrTx/>
        <a:buFont typeface="Arial" pitchFamily="34" charset="0"/>
        <a:buChar char="•"/>
        <a:defRPr lang="en-US" sz="975" kern="1200" baseline="0" dirty="0">
          <a:solidFill>
            <a:srgbClr val="000000"/>
          </a:solidFill>
          <a:latin typeface="Cambria"/>
          <a:ea typeface="宋体"/>
          <a:cs typeface="Cambria"/>
        </a:defRPr>
      </a:lvl2pPr>
      <a:lvl3pPr marL="342892" indent="-171446" algn="l" defTabSz="685606" rtl="0" eaLnBrk="1" latinLnBrk="0" hangingPunct="1">
        <a:lnSpc>
          <a:spcPct val="100000"/>
        </a:lnSpc>
        <a:spcBef>
          <a:spcPts val="450"/>
        </a:spcBef>
        <a:spcAft>
          <a:spcPts val="0"/>
        </a:spcAft>
        <a:buClrTx/>
        <a:buFont typeface="Arial" pitchFamily="34" charset="0"/>
        <a:buChar char="•"/>
        <a:defRPr lang="en-US" sz="975" kern="1200" baseline="0" dirty="0">
          <a:solidFill>
            <a:srgbClr val="000000"/>
          </a:solidFill>
          <a:latin typeface="Cambria"/>
          <a:ea typeface="宋体"/>
          <a:cs typeface="Cambria"/>
        </a:defRPr>
      </a:lvl3pPr>
      <a:lvl4pPr marL="514337" indent="-171446" algn="l" defTabSz="685606" rtl="0" eaLnBrk="1" latinLnBrk="0" hangingPunct="1">
        <a:lnSpc>
          <a:spcPct val="100000"/>
        </a:lnSpc>
        <a:spcBef>
          <a:spcPts val="300"/>
        </a:spcBef>
        <a:buClrTx/>
        <a:buFont typeface="Arial" pitchFamily="34" charset="0"/>
        <a:buChar char="•"/>
        <a:defRPr lang="en-US" sz="975" kern="1200" baseline="0" dirty="0">
          <a:solidFill>
            <a:srgbClr val="000000"/>
          </a:solidFill>
          <a:latin typeface="Cambria"/>
          <a:ea typeface="宋体"/>
          <a:cs typeface="Cambria"/>
        </a:defRPr>
      </a:lvl4pPr>
      <a:lvl5pPr marL="684593" indent="-170255" algn="l" defTabSz="685606" rtl="0" eaLnBrk="1" latinLnBrk="0" hangingPunct="1">
        <a:lnSpc>
          <a:spcPct val="100000"/>
        </a:lnSpc>
        <a:spcBef>
          <a:spcPts val="150"/>
        </a:spcBef>
        <a:buClrTx/>
        <a:buFont typeface="Arial" pitchFamily="34" charset="0"/>
        <a:buChar char="•"/>
        <a:defRPr lang="en-US" sz="975" kern="1200" baseline="0" dirty="0">
          <a:solidFill>
            <a:srgbClr val="000000"/>
          </a:solidFill>
          <a:latin typeface="Cambria"/>
          <a:ea typeface="宋体"/>
          <a:cs typeface="Cambria"/>
        </a:defRPr>
      </a:lvl5pPr>
      <a:lvl6pPr marL="1885417" indent="-171402" algn="l" defTabSz="68560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222" indent="-171402" algn="l" defTabSz="68560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023" indent="-171402" algn="l" defTabSz="68560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3827" indent="-171402" algn="l" defTabSz="685606"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606" rtl="0" eaLnBrk="1" latinLnBrk="0" hangingPunct="1">
        <a:defRPr sz="1350" kern="1200">
          <a:solidFill>
            <a:schemeClr val="tx1"/>
          </a:solidFill>
          <a:latin typeface="+mn-lt"/>
          <a:ea typeface="+mn-ea"/>
          <a:cs typeface="+mn-cs"/>
        </a:defRPr>
      </a:lvl1pPr>
      <a:lvl2pPr marL="342803" algn="l" defTabSz="685606" rtl="0" eaLnBrk="1" latinLnBrk="0" hangingPunct="1">
        <a:defRPr sz="1350" kern="1200">
          <a:solidFill>
            <a:schemeClr val="tx1"/>
          </a:solidFill>
          <a:latin typeface="+mn-lt"/>
          <a:ea typeface="+mn-ea"/>
          <a:cs typeface="+mn-cs"/>
        </a:defRPr>
      </a:lvl2pPr>
      <a:lvl3pPr marL="685606" algn="l" defTabSz="685606" rtl="0" eaLnBrk="1" latinLnBrk="0" hangingPunct="1">
        <a:defRPr sz="1350" kern="1200">
          <a:solidFill>
            <a:schemeClr val="tx1"/>
          </a:solidFill>
          <a:latin typeface="+mn-lt"/>
          <a:ea typeface="+mn-ea"/>
          <a:cs typeface="+mn-cs"/>
        </a:defRPr>
      </a:lvl3pPr>
      <a:lvl4pPr marL="1028410" algn="l" defTabSz="685606" rtl="0" eaLnBrk="1" latinLnBrk="0" hangingPunct="1">
        <a:defRPr sz="1350" kern="1200">
          <a:solidFill>
            <a:schemeClr val="tx1"/>
          </a:solidFill>
          <a:latin typeface="+mn-lt"/>
          <a:ea typeface="+mn-ea"/>
          <a:cs typeface="+mn-cs"/>
        </a:defRPr>
      </a:lvl4pPr>
      <a:lvl5pPr marL="1371213" algn="l" defTabSz="685606" rtl="0" eaLnBrk="1" latinLnBrk="0" hangingPunct="1">
        <a:defRPr sz="1350" kern="1200">
          <a:solidFill>
            <a:schemeClr val="tx1"/>
          </a:solidFill>
          <a:latin typeface="+mn-lt"/>
          <a:ea typeface="+mn-ea"/>
          <a:cs typeface="+mn-cs"/>
        </a:defRPr>
      </a:lvl5pPr>
      <a:lvl6pPr marL="1714016" algn="l" defTabSz="685606" rtl="0" eaLnBrk="1" latinLnBrk="0" hangingPunct="1">
        <a:defRPr sz="1350" kern="1200">
          <a:solidFill>
            <a:schemeClr val="tx1"/>
          </a:solidFill>
          <a:latin typeface="+mn-lt"/>
          <a:ea typeface="+mn-ea"/>
          <a:cs typeface="+mn-cs"/>
        </a:defRPr>
      </a:lvl6pPr>
      <a:lvl7pPr marL="2056819" algn="l" defTabSz="685606" rtl="0" eaLnBrk="1" latinLnBrk="0" hangingPunct="1">
        <a:defRPr sz="1350" kern="1200">
          <a:solidFill>
            <a:schemeClr val="tx1"/>
          </a:solidFill>
          <a:latin typeface="+mn-lt"/>
          <a:ea typeface="+mn-ea"/>
          <a:cs typeface="+mn-cs"/>
        </a:defRPr>
      </a:lvl7pPr>
      <a:lvl8pPr marL="2399622" algn="l" defTabSz="685606" rtl="0" eaLnBrk="1" latinLnBrk="0" hangingPunct="1">
        <a:defRPr sz="1350" kern="1200">
          <a:solidFill>
            <a:schemeClr val="tx1"/>
          </a:solidFill>
          <a:latin typeface="+mn-lt"/>
          <a:ea typeface="+mn-ea"/>
          <a:cs typeface="+mn-cs"/>
        </a:defRPr>
      </a:lvl8pPr>
      <a:lvl9pPr marL="2742425" algn="l" defTabSz="68560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www.covalent-asia.com/" TargetMode="External"/><Relationship Id="rId4" Type="http://schemas.openxmlformats.org/officeDocument/2006/relationships/image" Target="../media/image2.tiff"/><Relationship Id="rId1" Type="http://schemas.openxmlformats.org/officeDocument/2006/relationships/slideLayout" Target="../slideLayouts/slideLayout21.xml"/><Relationship Id="rId2" Type="http://schemas.openxmlformats.org/officeDocument/2006/relationships/hyperlink" Target="https://www.businessinsider.jp/post-777"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3.emf"/><Relationship Id="rId3"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hyperlink" Target="http://www.petfood.or.jp/topics/img/160129.pdf" TargetMode="External"/><Relationship Id="rId3" Type="http://schemas.openxmlformats.org/officeDocument/2006/relationships/image" Target="../media/image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5.emf"/><Relationship Id="rId3" Type="http://schemas.openxmlformats.org/officeDocument/2006/relationships/image" Target="../media/image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7.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20491"/>
            <a:ext cx="6858000" cy="5052078"/>
          </a:xfrm>
          <a:prstGeom prst="rect">
            <a:avLst/>
          </a:prstGeom>
        </p:spPr>
      </p:pic>
      <p:sp>
        <p:nvSpPr>
          <p:cNvPr id="4" name="Subtitle 3"/>
          <p:cNvSpPr>
            <a:spLocks noGrp="1"/>
          </p:cNvSpPr>
          <p:nvPr>
            <p:ph type="subTitle" idx="1"/>
          </p:nvPr>
        </p:nvSpPr>
        <p:spPr/>
        <p:txBody>
          <a:bodyPr/>
          <a:lstStyle/>
          <a:p>
            <a:r>
              <a:rPr lang="en-US" altLang="zh-CN" dirty="0" smtClean="0"/>
              <a:t>Sep</a:t>
            </a:r>
            <a:r>
              <a:rPr lang="en-US" dirty="0" smtClean="0"/>
              <a:t> </a:t>
            </a:r>
            <a:r>
              <a:rPr lang="en-US" dirty="0"/>
              <a:t>2017</a:t>
            </a:r>
          </a:p>
        </p:txBody>
      </p:sp>
      <p:sp>
        <p:nvSpPr>
          <p:cNvPr id="3" name="TextBox 2"/>
          <p:cNvSpPr txBox="1"/>
          <p:nvPr/>
        </p:nvSpPr>
        <p:spPr>
          <a:xfrm>
            <a:off x="425053" y="509036"/>
            <a:ext cx="2758837" cy="677108"/>
          </a:xfrm>
          <a:prstGeom prst="rect">
            <a:avLst/>
          </a:prstGeom>
          <a:noFill/>
        </p:spPr>
        <p:txBody>
          <a:bodyPr wrap="square" tIns="0" bIns="0" rtlCol="0" anchor="t">
            <a:spAutoFit/>
          </a:bodyPr>
          <a:lstStyle/>
          <a:p>
            <a:r>
              <a:rPr lang="en-US" sz="4400" b="1" dirty="0" smtClean="0">
                <a:solidFill>
                  <a:srgbClr val="004165"/>
                </a:solidFill>
              </a:rPr>
              <a:t>Covalent</a:t>
            </a:r>
            <a:endParaRPr lang="en-US" sz="4400" b="1" dirty="0">
              <a:solidFill>
                <a:srgbClr val="004165"/>
              </a:solidFill>
            </a:endParaRPr>
          </a:p>
        </p:txBody>
      </p:sp>
      <p:sp>
        <p:nvSpPr>
          <p:cNvPr id="11" name="Title 1"/>
          <p:cNvSpPr txBox="1">
            <a:spLocks/>
          </p:cNvSpPr>
          <p:nvPr/>
        </p:nvSpPr>
        <p:spPr>
          <a:xfrm>
            <a:off x="414669" y="4003240"/>
            <a:ext cx="4508784" cy="3291419"/>
          </a:xfrm>
          <a:prstGeom prst="rect">
            <a:avLst/>
          </a:prstGeom>
          <a:ln>
            <a:noFill/>
          </a:ln>
        </p:spPr>
        <p:txBody>
          <a:bodyPr vert="horz" lIns="91440" tIns="0" rIns="0" bIns="0" rtlCol="0" anchor="t" anchorCtr="0">
            <a:noAutofit/>
          </a:bodyPr>
          <a:lstStyle>
            <a:lvl1pPr algn="l" defTabSz="685606" rtl="0" eaLnBrk="1" latinLnBrk="0" hangingPunct="1">
              <a:lnSpc>
                <a:spcPct val="100000"/>
              </a:lnSpc>
              <a:spcBef>
                <a:spcPct val="0"/>
              </a:spcBef>
              <a:buNone/>
              <a:defRPr sz="2700" b="1" kern="1200" baseline="0">
                <a:solidFill>
                  <a:schemeClr val="accent2"/>
                </a:solidFill>
                <a:latin typeface="+mn-lt"/>
                <a:ea typeface="MS PGothic" charset="-128"/>
                <a:cs typeface="MS PGothic" charset="-128"/>
              </a:defRPr>
            </a:lvl1pPr>
          </a:lstStyle>
          <a:p>
            <a:r>
              <a:rPr lang="ja-JP" altLang="en-US" sz="2800" dirty="0" smtClean="0">
                <a:solidFill>
                  <a:schemeClr val="bg1"/>
                </a:solidFill>
              </a:rPr>
              <a:t>中国ペット業界の概況</a:t>
            </a:r>
            <a:endParaRPr lang="en-US" dirty="0">
              <a:solidFill>
                <a:schemeClr val="bg1"/>
              </a:solidFill>
            </a:endParaRPr>
          </a:p>
        </p:txBody>
      </p:sp>
      <p:cxnSp>
        <p:nvCxnSpPr>
          <p:cNvPr id="15" name="Straight Connector 14"/>
          <p:cNvCxnSpPr/>
          <p:nvPr/>
        </p:nvCxnSpPr>
        <p:spPr>
          <a:xfrm rot="5400000">
            <a:off x="2908298" y="5140491"/>
            <a:ext cx="5040000" cy="0"/>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1359297" y="5881794"/>
            <a:ext cx="3568700" cy="0"/>
          </a:xfrm>
          <a:prstGeom prst="line">
            <a:avLst/>
          </a:prstGeom>
          <a:ln w="254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0" y="7660491"/>
            <a:ext cx="6858000" cy="1483509"/>
          </a:xfrm>
          <a:prstGeom prst="rect">
            <a:avLst/>
          </a:prstGeom>
          <a:solidFill>
            <a:srgbClr val="004165"/>
          </a:solidFill>
          <a:ln>
            <a:noFill/>
          </a:ln>
        </p:spPr>
        <p:style>
          <a:lnRef idx="2">
            <a:schemeClr val="accent1">
              <a:shade val="50000"/>
            </a:schemeClr>
          </a:lnRef>
          <a:fillRef idx="1">
            <a:schemeClr val="accent1"/>
          </a:fillRef>
          <a:effectRef idx="0">
            <a:schemeClr val="accent1"/>
          </a:effectRef>
          <a:fontRef idx="minor">
            <a:schemeClr val="lt1"/>
          </a:fontRef>
        </p:style>
        <p:txBody>
          <a:bodyPr lIns="84206" tIns="42104" rIns="84206" bIns="42104" rtlCol="0" anchor="ctr"/>
          <a:lstStyle/>
          <a:p>
            <a:pPr algn="ctr"/>
            <a:endParaRPr lang="en-US" sz="900" b="1" dirty="0" smtClean="0">
              <a:solidFill>
                <a:schemeClr val="accent2"/>
              </a:solidFill>
            </a:endParaRPr>
          </a:p>
        </p:txBody>
      </p:sp>
      <p:sp>
        <p:nvSpPr>
          <p:cNvPr id="17" name="Rectangle 16"/>
          <p:cNvSpPr/>
          <p:nvPr/>
        </p:nvSpPr>
        <p:spPr>
          <a:xfrm>
            <a:off x="429575" y="8377746"/>
            <a:ext cx="1690277" cy="664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3155" tIns="31578" rIns="63155" bIns="31578" rtlCol="0" anchor="ctr"/>
          <a:lstStyle/>
          <a:p>
            <a:pPr algn="ctr"/>
            <a:r>
              <a:rPr lang="en-US" sz="1500" b="1" dirty="0">
                <a:solidFill>
                  <a:schemeClr val="bg1"/>
                </a:solidFill>
              </a:rPr>
              <a:t>Covalent Co.,</a:t>
            </a:r>
            <a:r>
              <a:rPr lang="en-US" sz="1500" b="1" baseline="0" dirty="0">
                <a:solidFill>
                  <a:schemeClr val="bg1"/>
                </a:solidFill>
              </a:rPr>
              <a:t> </a:t>
            </a:r>
            <a:r>
              <a:rPr lang="en-US" sz="1500" b="1" baseline="0" dirty="0" smtClean="0">
                <a:solidFill>
                  <a:schemeClr val="bg1"/>
                </a:solidFill>
              </a:rPr>
              <a:t>Ltd.</a:t>
            </a:r>
            <a:endParaRPr lang="en-US" sz="1500" b="1" dirty="0">
              <a:solidFill>
                <a:schemeClr val="bg1"/>
              </a:solidFill>
            </a:endParaRPr>
          </a:p>
        </p:txBody>
      </p:sp>
      <p:cxnSp>
        <p:nvCxnSpPr>
          <p:cNvPr id="10" name="Straight Connector 9"/>
          <p:cNvCxnSpPr/>
          <p:nvPr/>
        </p:nvCxnSpPr>
        <p:spPr>
          <a:xfrm rot="5400000" flipV="1">
            <a:off x="-142968" y="557714"/>
            <a:ext cx="1152000" cy="1"/>
          </a:xfrm>
          <a:prstGeom prst="line">
            <a:avLst/>
          </a:prstGeom>
          <a:ln w="12700" cap="flat" cmpd="sng" algn="ctr">
            <a:solidFill>
              <a:schemeClr val="accent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80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endParaRPr lang="en-US"/>
          </a:p>
        </p:txBody>
      </p:sp>
      <p:sp>
        <p:nvSpPr>
          <p:cNvPr id="4" name="Rectangle 3"/>
          <p:cNvSpPr/>
          <p:nvPr/>
        </p:nvSpPr>
        <p:spPr>
          <a:xfrm>
            <a:off x="329734" y="0"/>
            <a:ext cx="6191663" cy="7666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3155" tIns="31578" rIns="63155" bIns="31578" rtlCol="0" anchor="ctr"/>
          <a:lstStyle/>
          <a:p>
            <a:pPr algn="ctr"/>
            <a:endParaRPr lang="en-US" sz="675" b="1" dirty="0">
              <a:solidFill>
                <a:schemeClr val="accent2"/>
              </a:solidFill>
            </a:endParaRPr>
          </a:p>
        </p:txBody>
      </p:sp>
      <p:sp>
        <p:nvSpPr>
          <p:cNvPr id="7" name="Title 3"/>
          <p:cNvSpPr txBox="1">
            <a:spLocks/>
          </p:cNvSpPr>
          <p:nvPr/>
        </p:nvSpPr>
        <p:spPr>
          <a:xfrm>
            <a:off x="514351" y="3101035"/>
            <a:ext cx="4908255" cy="1213247"/>
          </a:xfrm>
          <a:prstGeom prst="rect">
            <a:avLst/>
          </a:prstGeom>
        </p:spPr>
        <p:txBody>
          <a:bodyPr vert="horz" lIns="0" tIns="0" rIns="0" bIns="0" rtlCol="0" anchor="t" anchorCtr="0">
            <a:noAutofit/>
          </a:bodyPr>
          <a:lstStyle>
            <a:lvl1pPr algn="l" defTabSz="914164" rtl="0" eaLnBrk="1" latinLnBrk="0" hangingPunct="1">
              <a:lnSpc>
                <a:spcPct val="100000"/>
              </a:lnSpc>
              <a:spcBef>
                <a:spcPct val="0"/>
              </a:spcBef>
              <a:buNone/>
              <a:defRPr sz="2600" kern="1200" baseline="0">
                <a:solidFill>
                  <a:schemeClr val="accent2"/>
                </a:solidFill>
                <a:latin typeface="+mj-lt"/>
                <a:ea typeface="+mj-ea"/>
                <a:cs typeface="+mj-cs"/>
              </a:defRPr>
            </a:lvl1pPr>
          </a:lstStyle>
          <a:p>
            <a:endParaRPr lang="en-GB" sz="1950" dirty="0">
              <a:solidFill>
                <a:schemeClr val="bg1"/>
              </a:solidFill>
            </a:endParaRPr>
          </a:p>
          <a:p>
            <a:endParaRPr lang="en-GB" sz="1950" dirty="0">
              <a:solidFill>
                <a:schemeClr val="bg1"/>
              </a:solidFill>
            </a:endParaRPr>
          </a:p>
          <a:p>
            <a:r>
              <a:rPr lang="en-GB" sz="1950" dirty="0">
                <a:solidFill>
                  <a:schemeClr val="bg1"/>
                </a:solidFill>
              </a:rPr>
              <a:t>       Have a Vision. Be a Trusted Leader. Be Results Orientated. Be Client Focused. Be a Strategic Thinker. Be Good at Dealing with Conflict. Ask Great Questions. Make High-Quality Decisions. Be an Incredible   Communicator. </a:t>
            </a:r>
            <a:endParaRPr lang="en-GB" sz="3300" dirty="0">
              <a:solidFill>
                <a:srgbClr val="66CCFF"/>
              </a:solidFill>
              <a:latin typeface="Arial Black"/>
              <a:cs typeface="Arial Black"/>
            </a:endParaRPr>
          </a:p>
          <a:p>
            <a:endParaRPr lang="en-GB" sz="1950" dirty="0">
              <a:solidFill>
                <a:schemeClr val="bg1"/>
              </a:solidFill>
            </a:endParaRPr>
          </a:p>
        </p:txBody>
      </p:sp>
      <p:sp>
        <p:nvSpPr>
          <p:cNvPr id="8" name="Title 3"/>
          <p:cNvSpPr txBox="1">
            <a:spLocks/>
          </p:cNvSpPr>
          <p:nvPr/>
        </p:nvSpPr>
        <p:spPr>
          <a:xfrm>
            <a:off x="527897" y="3508399"/>
            <a:ext cx="433825" cy="488348"/>
          </a:xfrm>
          <a:prstGeom prst="rect">
            <a:avLst/>
          </a:prstGeom>
        </p:spPr>
        <p:txBody>
          <a:bodyPr vert="horz" lIns="0" tIns="0" rIns="0" bIns="0" rtlCol="0" anchor="t" anchorCtr="0">
            <a:noAutofit/>
          </a:bodyPr>
          <a:lstStyle>
            <a:lvl1pPr algn="l" defTabSz="914164" rtl="0" eaLnBrk="1" latinLnBrk="0" hangingPunct="1">
              <a:lnSpc>
                <a:spcPct val="100000"/>
              </a:lnSpc>
              <a:spcBef>
                <a:spcPct val="0"/>
              </a:spcBef>
              <a:buNone/>
              <a:defRPr sz="2600" kern="1200" baseline="0">
                <a:solidFill>
                  <a:schemeClr val="accent2"/>
                </a:solidFill>
                <a:latin typeface="+mj-lt"/>
                <a:ea typeface="+mj-ea"/>
                <a:cs typeface="+mj-cs"/>
              </a:defRPr>
            </a:lvl1pPr>
          </a:lstStyle>
          <a:p>
            <a:r>
              <a:rPr lang="en-GB" sz="4050" dirty="0">
                <a:solidFill>
                  <a:srgbClr val="EEAA00"/>
                </a:solidFill>
                <a:latin typeface="Arial Black"/>
                <a:cs typeface="Arial Black"/>
              </a:rPr>
              <a:t>“</a:t>
            </a:r>
            <a:endParaRPr lang="en-GB" sz="1950" dirty="0">
              <a:solidFill>
                <a:srgbClr val="EEAA00"/>
              </a:solidFill>
            </a:endParaRPr>
          </a:p>
        </p:txBody>
      </p:sp>
      <p:sp>
        <p:nvSpPr>
          <p:cNvPr id="9" name="Title 3"/>
          <p:cNvSpPr txBox="1">
            <a:spLocks/>
          </p:cNvSpPr>
          <p:nvPr/>
        </p:nvSpPr>
        <p:spPr>
          <a:xfrm>
            <a:off x="2245068" y="5245899"/>
            <a:ext cx="433825" cy="488348"/>
          </a:xfrm>
          <a:prstGeom prst="rect">
            <a:avLst/>
          </a:prstGeom>
        </p:spPr>
        <p:txBody>
          <a:bodyPr vert="horz" lIns="0" tIns="0" rIns="0" bIns="0" rtlCol="0" anchor="t" anchorCtr="0">
            <a:noAutofit/>
          </a:bodyPr>
          <a:lstStyle>
            <a:lvl1pPr algn="l" defTabSz="914164" rtl="0" eaLnBrk="1" latinLnBrk="0" hangingPunct="1">
              <a:lnSpc>
                <a:spcPct val="100000"/>
              </a:lnSpc>
              <a:spcBef>
                <a:spcPct val="0"/>
              </a:spcBef>
              <a:buNone/>
              <a:defRPr sz="2600" kern="1200" baseline="0">
                <a:solidFill>
                  <a:schemeClr val="accent2"/>
                </a:solidFill>
                <a:latin typeface="+mj-lt"/>
                <a:ea typeface="+mj-ea"/>
                <a:cs typeface="+mj-cs"/>
              </a:defRPr>
            </a:lvl1pPr>
          </a:lstStyle>
          <a:p>
            <a:r>
              <a:rPr lang="en-GB" sz="4050" dirty="0">
                <a:solidFill>
                  <a:srgbClr val="EEAA00"/>
                </a:solidFill>
                <a:latin typeface="Arial Black"/>
                <a:cs typeface="Arial Black"/>
              </a:rPr>
              <a:t>”</a:t>
            </a:r>
            <a:endParaRPr lang="en-GB" sz="1950" dirty="0">
              <a:solidFill>
                <a:srgbClr val="EEAA00"/>
              </a:solidFill>
            </a:endParaRPr>
          </a:p>
        </p:txBody>
      </p:sp>
      <p:cxnSp>
        <p:nvCxnSpPr>
          <p:cNvPr id="15" name="Straight Connector 14"/>
          <p:cNvCxnSpPr/>
          <p:nvPr/>
        </p:nvCxnSpPr>
        <p:spPr>
          <a:xfrm>
            <a:off x="430486" y="4087291"/>
            <a:ext cx="0" cy="3600000"/>
          </a:xfrm>
          <a:prstGeom prst="line">
            <a:avLst/>
          </a:prstGeom>
          <a:ln w="19050" cmpd="sng">
            <a:solidFill>
              <a:srgbClr val="FFFFFF"/>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5422606" y="1119599"/>
            <a:ext cx="0" cy="6552000"/>
          </a:xfrm>
          <a:prstGeom prst="line">
            <a:avLst/>
          </a:prstGeom>
          <a:ln w="19050" cmpd="sng">
            <a:solidFill>
              <a:srgbClr val="FFFFF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53482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021976" y="1556766"/>
            <a:ext cx="5493124" cy="5948934"/>
          </a:xfrm>
        </p:spPr>
        <p:txBody>
          <a:bodyPr/>
          <a:lstStyle/>
          <a:p>
            <a:pPr marL="0" indent="0"/>
            <a:r>
              <a:rPr kumimoji="1" lang="ja-JP" altLang="en-US" sz="1200" dirty="0" smtClean="0">
                <a:solidFill>
                  <a:srgbClr val="004165"/>
                </a:solidFill>
                <a:ea typeface="SimSun" charset="-122"/>
                <a:cs typeface="SimSun" charset="-122"/>
              </a:rPr>
              <a:t>前書</a:t>
            </a:r>
            <a:endParaRPr kumimoji="1" lang="en-US" altLang="ja-JP" sz="1200" dirty="0" smtClean="0">
              <a:solidFill>
                <a:srgbClr val="004165"/>
              </a:solidFill>
              <a:ea typeface="SimSun" charset="-122"/>
              <a:cs typeface="SimSun" charset="-122"/>
            </a:endParaRPr>
          </a:p>
          <a:p>
            <a:pPr marL="0" indent="0"/>
            <a:endParaRPr kumimoji="1" lang="en-US" altLang="ja-JP" sz="1200" dirty="0">
              <a:solidFill>
                <a:srgbClr val="004165"/>
              </a:solidFill>
              <a:ea typeface="SimSun" charset="-122"/>
              <a:cs typeface="SimSun" charset="-122"/>
            </a:endParaRPr>
          </a:p>
          <a:p>
            <a:pPr marL="0" indent="0"/>
            <a:r>
              <a:rPr lang="ja-JP" altLang="en-US" sz="1200" dirty="0" smtClean="0">
                <a:solidFill>
                  <a:srgbClr val="004165"/>
                </a:solidFill>
                <a:ea typeface="SimSun" charset="-122"/>
                <a:cs typeface="SimSun" charset="-122"/>
              </a:rPr>
              <a:t>市場概要</a:t>
            </a:r>
            <a:endParaRPr lang="en-US" altLang="ja-JP" sz="1200" dirty="0" smtClean="0">
              <a:solidFill>
                <a:srgbClr val="004165"/>
              </a:solidFill>
              <a:ea typeface="SimSun" charset="-122"/>
              <a:cs typeface="SimSun" charset="-122"/>
            </a:endParaRPr>
          </a:p>
          <a:p>
            <a:pPr marL="0" indent="0"/>
            <a:endParaRPr lang="en-US" altLang="ja-JP" sz="1200" dirty="0" smtClean="0">
              <a:solidFill>
                <a:srgbClr val="004165"/>
              </a:solidFill>
              <a:ea typeface="SimSun" charset="-122"/>
              <a:cs typeface="SimSun" charset="-122"/>
            </a:endParaRPr>
          </a:p>
          <a:p>
            <a:pPr marL="0" indent="0"/>
            <a:r>
              <a:rPr lang="ja-JP" altLang="en-US" sz="1200" dirty="0" smtClean="0">
                <a:solidFill>
                  <a:srgbClr val="004165"/>
                </a:solidFill>
                <a:ea typeface="SimSun" charset="-122"/>
                <a:cs typeface="SimSun" charset="-122"/>
              </a:rPr>
              <a:t>市場の特徴</a:t>
            </a:r>
            <a:endParaRPr lang="en-US" altLang="ja-JP" sz="1200" dirty="0" smtClean="0">
              <a:solidFill>
                <a:srgbClr val="004165"/>
              </a:solidFill>
              <a:ea typeface="SimSun" charset="-122"/>
              <a:cs typeface="SimSun" charset="-122"/>
            </a:endParaRPr>
          </a:p>
          <a:p>
            <a:pPr marL="285750" indent="-285750">
              <a:buClr>
                <a:srgbClr val="EEAA00"/>
              </a:buClr>
              <a:buFont typeface="Arial" charset="0"/>
              <a:buChar char="•"/>
            </a:pPr>
            <a:r>
              <a:rPr lang="ja-JP" altLang="en-US" sz="1200" dirty="0" smtClean="0">
                <a:solidFill>
                  <a:srgbClr val="004165"/>
                </a:solidFill>
                <a:ea typeface="SimSun" charset="-122"/>
                <a:cs typeface="SimSun" charset="-122"/>
              </a:rPr>
              <a:t>若年層オーナー</a:t>
            </a:r>
            <a:endParaRPr lang="en-US" altLang="ja-JP" sz="1200" dirty="0">
              <a:solidFill>
                <a:srgbClr val="004165"/>
              </a:solidFill>
              <a:ea typeface="SimSun" charset="-122"/>
              <a:cs typeface="SimSun" charset="-122"/>
            </a:endParaRPr>
          </a:p>
          <a:p>
            <a:pPr marL="285750" indent="-285750">
              <a:buClr>
                <a:srgbClr val="EEAA00"/>
              </a:buClr>
              <a:buFont typeface="Arial" charset="0"/>
              <a:buChar char="•"/>
            </a:pPr>
            <a:r>
              <a:rPr lang="ja-JP" altLang="en-US" sz="1200" dirty="0" smtClean="0">
                <a:solidFill>
                  <a:srgbClr val="004165"/>
                </a:solidFill>
                <a:ea typeface="SimSun" charset="-122"/>
                <a:cs typeface="SimSun" charset="-122"/>
              </a:rPr>
              <a:t>モバイルファースト</a:t>
            </a:r>
            <a:endParaRPr lang="en-US" altLang="ja-JP" sz="1200" dirty="0" smtClean="0">
              <a:solidFill>
                <a:srgbClr val="004165"/>
              </a:solidFill>
              <a:ea typeface="SimSun" charset="-122"/>
              <a:cs typeface="SimSun" charset="-122"/>
            </a:endParaRPr>
          </a:p>
          <a:p>
            <a:pPr marL="285750" indent="-285750">
              <a:buClr>
                <a:srgbClr val="EEAA00"/>
              </a:buClr>
              <a:buFont typeface="Arial" charset="0"/>
              <a:buChar char="•"/>
            </a:pPr>
            <a:r>
              <a:rPr lang="ja-JP" altLang="en-US" sz="1200" dirty="0" smtClean="0">
                <a:solidFill>
                  <a:srgbClr val="004165"/>
                </a:solidFill>
                <a:ea typeface="SimSun" charset="-122"/>
                <a:cs typeface="SimSun" charset="-122"/>
              </a:rPr>
              <a:t>医療・サービス分野の拡大</a:t>
            </a:r>
            <a:endParaRPr lang="en-US" altLang="ja-JP" sz="1200" dirty="0">
              <a:solidFill>
                <a:srgbClr val="004165"/>
              </a:solidFill>
              <a:ea typeface="SimSun" charset="-122"/>
              <a:cs typeface="SimSun" charset="-122"/>
            </a:endParaRPr>
          </a:p>
          <a:p>
            <a:pPr marL="0" indent="0"/>
            <a:endParaRPr lang="en-US" altLang="ja-JP" sz="1200" dirty="0" smtClean="0">
              <a:solidFill>
                <a:srgbClr val="004165"/>
              </a:solidFill>
              <a:ea typeface="SimSun" charset="-122"/>
              <a:cs typeface="SimSun" charset="-122"/>
            </a:endParaRPr>
          </a:p>
          <a:p>
            <a:pPr marL="0" indent="0"/>
            <a:r>
              <a:rPr lang="ja-JP" altLang="en-US" sz="1200" dirty="0" smtClean="0">
                <a:solidFill>
                  <a:srgbClr val="004165"/>
                </a:solidFill>
                <a:ea typeface="SimSun" charset="-122"/>
                <a:cs typeface="SimSun" charset="-122"/>
              </a:rPr>
              <a:t>今後の動向</a:t>
            </a:r>
            <a:endParaRPr lang="en-US" altLang="ja-JP" sz="1200" dirty="0" smtClean="0">
              <a:solidFill>
                <a:srgbClr val="004165"/>
              </a:solidFill>
              <a:ea typeface="SimSun" charset="-122"/>
              <a:cs typeface="SimSun" charset="-122"/>
            </a:endParaRPr>
          </a:p>
          <a:p>
            <a:pPr marL="285750" indent="-285750">
              <a:buClr>
                <a:srgbClr val="EEAA00"/>
              </a:buClr>
              <a:buFont typeface="Arial" charset="0"/>
              <a:buChar char="•"/>
            </a:pPr>
            <a:r>
              <a:rPr lang="ja-JP" altLang="en-US" sz="1200" dirty="0" smtClean="0">
                <a:solidFill>
                  <a:srgbClr val="004165"/>
                </a:solidFill>
                <a:ea typeface="SimSun" charset="-122"/>
                <a:cs typeface="SimSun" charset="-122"/>
              </a:rPr>
              <a:t>インフラ整備</a:t>
            </a:r>
            <a:endParaRPr lang="en-US" altLang="ja-JP" sz="1200" dirty="0" smtClean="0">
              <a:solidFill>
                <a:srgbClr val="004165"/>
              </a:solidFill>
              <a:ea typeface="SimSun" charset="-122"/>
              <a:cs typeface="SimSun" charset="-122"/>
            </a:endParaRPr>
          </a:p>
          <a:p>
            <a:pPr marL="285750" indent="-285750">
              <a:buClr>
                <a:srgbClr val="EEAA00"/>
              </a:buClr>
              <a:buFont typeface="Arial" charset="0"/>
              <a:buChar char="•"/>
            </a:pPr>
            <a:r>
              <a:rPr lang="ja-JP" altLang="en-US" sz="1200" dirty="0" smtClean="0">
                <a:solidFill>
                  <a:srgbClr val="004165"/>
                </a:solidFill>
                <a:ea typeface="SimSun" charset="-122"/>
                <a:cs typeface="SimSun" charset="-122"/>
              </a:rPr>
              <a:t>サービス品質向上</a:t>
            </a:r>
            <a:endParaRPr lang="en-US" altLang="ja-JP" sz="1200" dirty="0" smtClean="0">
              <a:solidFill>
                <a:srgbClr val="004165"/>
              </a:solidFill>
              <a:ea typeface="SimSun" charset="-122"/>
              <a:cs typeface="SimSun" charset="-122"/>
            </a:endParaRPr>
          </a:p>
          <a:p>
            <a:pPr marL="285750" indent="-285750">
              <a:buClr>
                <a:srgbClr val="EEAA00"/>
              </a:buClr>
              <a:buFont typeface="Arial" charset="0"/>
              <a:buChar char="•"/>
            </a:pPr>
            <a:r>
              <a:rPr lang="ja-JP" altLang="en-US" sz="1200" dirty="0" smtClean="0">
                <a:solidFill>
                  <a:srgbClr val="004165"/>
                </a:solidFill>
                <a:ea typeface="SimSun" charset="-122"/>
                <a:cs typeface="SimSun" charset="-122"/>
              </a:rPr>
              <a:t>統合の増加</a:t>
            </a:r>
            <a:endParaRPr lang="en-US" altLang="ja-JP" sz="1200" dirty="0" smtClean="0">
              <a:solidFill>
                <a:srgbClr val="004165"/>
              </a:solidFill>
              <a:ea typeface="SimSun" charset="-122"/>
              <a:cs typeface="SimSun" charset="-122"/>
            </a:endParaRPr>
          </a:p>
          <a:p>
            <a:pPr marL="285750" indent="-285750">
              <a:buClr>
                <a:srgbClr val="EEAA00"/>
              </a:buClr>
              <a:buFont typeface="Arial" charset="0"/>
              <a:buChar char="•"/>
            </a:pPr>
            <a:r>
              <a:rPr lang="en-US" altLang="ja-JP" sz="1200" dirty="0" smtClean="0">
                <a:solidFill>
                  <a:srgbClr val="004165"/>
                </a:solidFill>
                <a:ea typeface="SimSun" charset="-122"/>
                <a:cs typeface="SimSun" charset="-122"/>
              </a:rPr>
              <a:t>B2B</a:t>
            </a:r>
            <a:r>
              <a:rPr lang="ja-JP" altLang="en-US" sz="1200" dirty="0" smtClean="0">
                <a:solidFill>
                  <a:srgbClr val="004165"/>
                </a:solidFill>
                <a:ea typeface="SimSun" charset="-122"/>
                <a:cs typeface="SimSun" charset="-122"/>
              </a:rPr>
              <a:t>の増加</a:t>
            </a:r>
            <a:endParaRPr lang="en-US" altLang="ja-JP" sz="1200" dirty="0" smtClean="0">
              <a:solidFill>
                <a:srgbClr val="004165"/>
              </a:solidFill>
              <a:ea typeface="SimSun" charset="-122"/>
              <a:cs typeface="SimSun" charset="-122"/>
            </a:endParaRPr>
          </a:p>
          <a:p>
            <a:pPr marL="0" indent="0"/>
            <a:endParaRPr lang="en-US" altLang="ja-JP" sz="1200" dirty="0" smtClean="0">
              <a:solidFill>
                <a:srgbClr val="004165"/>
              </a:solidFill>
              <a:ea typeface="SimSun" charset="-122"/>
              <a:cs typeface="SimSun" charset="-122"/>
            </a:endParaRPr>
          </a:p>
          <a:p>
            <a:pPr marL="0" indent="0"/>
            <a:r>
              <a:rPr lang="ja-JP" altLang="en-US" sz="1200" dirty="0" smtClean="0">
                <a:solidFill>
                  <a:srgbClr val="004165"/>
                </a:solidFill>
                <a:ea typeface="SimSun" charset="-122"/>
                <a:cs typeface="SimSun" charset="-122"/>
              </a:rPr>
              <a:t>後書</a:t>
            </a:r>
            <a:endParaRPr lang="en-US" sz="1200" dirty="0">
              <a:solidFill>
                <a:srgbClr val="004165"/>
              </a:solidFill>
              <a:ea typeface="SimSun" charset="-122"/>
              <a:cs typeface="SimSun" charset="-122"/>
            </a:endParaRPr>
          </a:p>
        </p:txBody>
      </p:sp>
      <p:sp>
        <p:nvSpPr>
          <p:cNvPr id="3" name="Title 2"/>
          <p:cNvSpPr>
            <a:spLocks noGrp="1"/>
          </p:cNvSpPr>
          <p:nvPr>
            <p:ph type="title"/>
          </p:nvPr>
        </p:nvSpPr>
        <p:spPr/>
        <p:txBody>
          <a:bodyPr/>
          <a:lstStyle/>
          <a:p>
            <a:r>
              <a:rPr lang="ja-JP" altLang="en-US" dirty="0" smtClean="0">
                <a:solidFill>
                  <a:srgbClr val="EEAA00"/>
                </a:solidFill>
              </a:rPr>
              <a:t>目次</a:t>
            </a:r>
            <a:endParaRPr lang="en-US" dirty="0">
              <a:solidFill>
                <a:srgbClr val="EEAA00"/>
              </a:solidFill>
            </a:endParaRPr>
          </a:p>
        </p:txBody>
      </p:sp>
      <p:sp>
        <p:nvSpPr>
          <p:cNvPr id="4" name="Slide Number Placeholder 3"/>
          <p:cNvSpPr>
            <a:spLocks noGrp="1"/>
          </p:cNvSpPr>
          <p:nvPr>
            <p:ph type="sldNum" sz="quarter" idx="4"/>
          </p:nvPr>
        </p:nvSpPr>
        <p:spPr/>
        <p:txBody>
          <a:bodyPr/>
          <a:lstStyle/>
          <a:p>
            <a:fld id="{D962C034-7838-3441-9DF1-16A34B7E3DD4}" type="slidenum">
              <a:rPr lang="en-US" smtClean="0"/>
              <a:t>2</a:t>
            </a:fld>
            <a:endParaRPr lang="en-US"/>
          </a:p>
        </p:txBody>
      </p:sp>
      <p:sp>
        <p:nvSpPr>
          <p:cNvPr id="8" name="TextBox 7"/>
          <p:cNvSpPr txBox="1"/>
          <p:nvPr/>
        </p:nvSpPr>
        <p:spPr>
          <a:xfrm>
            <a:off x="390906" y="7727575"/>
            <a:ext cx="5974035" cy="861774"/>
          </a:xfrm>
          <a:prstGeom prst="rect">
            <a:avLst/>
          </a:prstGeom>
          <a:noFill/>
        </p:spPr>
        <p:txBody>
          <a:bodyPr wrap="square" rtlCol="0">
            <a:spAutoFit/>
          </a:bodyPr>
          <a:lstStyle/>
          <a:p>
            <a:r>
              <a:rPr lang="ja-JP" altLang="en-US" sz="1000" dirty="0" smtClean="0">
                <a:solidFill>
                  <a:srgbClr val="004165"/>
                </a:solidFill>
                <a:latin typeface="MS PGothic" charset="-128"/>
                <a:ea typeface="MS PGothic" charset="-128"/>
                <a:cs typeface="MS PGothic" charset="-128"/>
              </a:rPr>
              <a:t>本ショートレポートの</a:t>
            </a:r>
            <a:r>
              <a:rPr lang="ja-JP" altLang="en-US" sz="1000" dirty="0">
                <a:solidFill>
                  <a:srgbClr val="004165"/>
                </a:solidFill>
                <a:latin typeface="MS PGothic" charset="-128"/>
                <a:ea typeface="MS PGothic" charset="-128"/>
                <a:cs typeface="MS PGothic" charset="-128"/>
              </a:rPr>
              <a:t>内容の全部あるいは一部を当社に無断で転載、あるいは複製することをお断りします。</a:t>
            </a:r>
            <a:r>
              <a:rPr lang="ja-JP" altLang="en-US" sz="1000" dirty="0" smtClean="0">
                <a:solidFill>
                  <a:srgbClr val="004165"/>
                </a:solidFill>
                <a:latin typeface="MS PGothic" charset="-128"/>
                <a:ea typeface="MS PGothic" charset="-128"/>
                <a:cs typeface="MS PGothic" charset="-128"/>
              </a:rPr>
              <a:t>本レポートは</a:t>
            </a:r>
            <a:r>
              <a:rPr lang="ja-JP" altLang="en-US" sz="1000" dirty="0">
                <a:solidFill>
                  <a:srgbClr val="004165"/>
                </a:solidFill>
                <a:latin typeface="MS PGothic" charset="-128"/>
                <a:ea typeface="MS PGothic" charset="-128"/>
                <a:cs typeface="MS PGothic" charset="-128"/>
              </a:rPr>
              <a:t>、予告</a:t>
            </a:r>
            <a:r>
              <a:rPr lang="ja-JP" altLang="en-US" sz="1000" dirty="0" smtClean="0">
                <a:solidFill>
                  <a:srgbClr val="004165"/>
                </a:solidFill>
                <a:latin typeface="MS PGothic" charset="-128"/>
                <a:ea typeface="MS PGothic" charset="-128"/>
                <a:cs typeface="MS PGothic" charset="-128"/>
              </a:rPr>
              <a:t>なく内容を変更</a:t>
            </a:r>
            <a:r>
              <a:rPr lang="ja-JP" altLang="en-US" sz="1000" dirty="0">
                <a:solidFill>
                  <a:srgbClr val="004165"/>
                </a:solidFill>
                <a:latin typeface="MS PGothic" charset="-128"/>
                <a:ea typeface="MS PGothic" charset="-128"/>
                <a:cs typeface="MS PGothic" charset="-128"/>
              </a:rPr>
              <a:t>することがあります</a:t>
            </a:r>
            <a:r>
              <a:rPr lang="ja-JP" altLang="en-US" sz="1000" dirty="0" smtClean="0">
                <a:solidFill>
                  <a:srgbClr val="004165"/>
                </a:solidFill>
                <a:latin typeface="MS PGothic" charset="-128"/>
                <a:ea typeface="MS PGothic" charset="-128"/>
                <a:cs typeface="MS PGothic" charset="-128"/>
              </a:rPr>
              <a:t>。本レポートに</a:t>
            </a:r>
            <a:r>
              <a:rPr lang="ja-JP" altLang="en-US" sz="1000" dirty="0">
                <a:solidFill>
                  <a:srgbClr val="004165"/>
                </a:solidFill>
                <a:latin typeface="MS PGothic" charset="-128"/>
                <a:ea typeface="MS PGothic" charset="-128"/>
                <a:cs typeface="MS PGothic" charset="-128"/>
              </a:rPr>
              <a:t>登場するサービス名、 システム名、製品名および商標は、各開発者、販売者などの商標または登録商標です。なお、本文中には</a:t>
            </a:r>
            <a:r>
              <a:rPr lang="en-US" altLang="ja-JP" sz="1000" dirty="0">
                <a:solidFill>
                  <a:srgbClr val="004165"/>
                </a:solidFill>
                <a:latin typeface="MS PGothic" charset="-128"/>
                <a:ea typeface="MS PGothic" charset="-128"/>
                <a:cs typeface="MS PGothic" charset="-128"/>
              </a:rPr>
              <a:t>TM</a:t>
            </a:r>
            <a:r>
              <a:rPr lang="ja-JP" altLang="en-US" sz="1000" dirty="0">
                <a:solidFill>
                  <a:srgbClr val="004165"/>
                </a:solidFill>
                <a:latin typeface="MS PGothic" charset="-128"/>
                <a:ea typeface="MS PGothic" charset="-128"/>
                <a:cs typeface="MS PGothic" charset="-128"/>
              </a:rPr>
              <a:t>および</a:t>
            </a:r>
            <a:r>
              <a:rPr lang="en-US" altLang="ja-JP" sz="1000" dirty="0">
                <a:solidFill>
                  <a:srgbClr val="004165"/>
                </a:solidFill>
                <a:latin typeface="MS PGothic" charset="-128"/>
                <a:ea typeface="MS PGothic" charset="-128"/>
                <a:cs typeface="MS PGothic" charset="-128"/>
              </a:rPr>
              <a:t>®</a:t>
            </a:r>
            <a:r>
              <a:rPr lang="ja-JP" altLang="en-US" sz="1000" dirty="0">
                <a:solidFill>
                  <a:srgbClr val="004165"/>
                </a:solidFill>
                <a:latin typeface="MS PGothic" charset="-128"/>
                <a:ea typeface="MS PGothic" charset="-128"/>
                <a:cs typeface="MS PGothic" charset="-128"/>
              </a:rPr>
              <a:t>マーク、</a:t>
            </a:r>
            <a:r>
              <a:rPr lang="en-US" altLang="ja-JP" sz="1000" dirty="0">
                <a:solidFill>
                  <a:srgbClr val="004165"/>
                </a:solidFill>
                <a:latin typeface="MS PGothic" charset="-128"/>
                <a:ea typeface="MS PGothic" charset="-128"/>
                <a:cs typeface="MS PGothic" charset="-128"/>
              </a:rPr>
              <a:t>©</a:t>
            </a:r>
            <a:r>
              <a:rPr lang="ja-JP" altLang="en-US" sz="1000" dirty="0">
                <a:solidFill>
                  <a:srgbClr val="004165"/>
                </a:solidFill>
                <a:latin typeface="MS PGothic" charset="-128"/>
                <a:ea typeface="MS PGothic" charset="-128"/>
                <a:cs typeface="MS PGothic" charset="-128"/>
              </a:rPr>
              <a:t>マークは明記しておりません。 </a:t>
            </a:r>
            <a:r>
              <a:rPr lang="en-US" altLang="ja-JP" sz="1000" dirty="0">
                <a:solidFill>
                  <a:srgbClr val="004165"/>
                </a:solidFill>
                <a:latin typeface="MS PGothic" charset="-128"/>
                <a:ea typeface="MS PGothic" charset="-128"/>
                <a:cs typeface="MS PGothic" charset="-128"/>
              </a:rPr>
              <a:t>※</a:t>
            </a:r>
            <a:r>
              <a:rPr lang="ja-JP" altLang="en-US" sz="1000" dirty="0">
                <a:solidFill>
                  <a:srgbClr val="004165"/>
                </a:solidFill>
                <a:latin typeface="MS PGothic" charset="-128"/>
                <a:ea typeface="MS PGothic" charset="-128"/>
                <a:cs typeface="MS PGothic" charset="-128"/>
              </a:rPr>
              <a:t>サービスの各メニュー画面</a:t>
            </a:r>
            <a:r>
              <a:rPr lang="ja-JP" altLang="en-US" sz="1000" dirty="0" smtClean="0">
                <a:solidFill>
                  <a:srgbClr val="004165"/>
                </a:solidFill>
                <a:latin typeface="MS PGothic" charset="-128"/>
                <a:ea typeface="MS PGothic" charset="-128"/>
                <a:cs typeface="MS PGothic" charset="-128"/>
              </a:rPr>
              <a:t>はリリースされる最新アプリに合わせて、予告</a:t>
            </a:r>
            <a:r>
              <a:rPr lang="ja-JP" altLang="en-US" sz="1000" dirty="0">
                <a:solidFill>
                  <a:srgbClr val="004165"/>
                </a:solidFill>
                <a:latin typeface="MS PGothic" charset="-128"/>
                <a:ea typeface="MS PGothic" charset="-128"/>
                <a:cs typeface="MS PGothic" charset="-128"/>
              </a:rPr>
              <a:t>なく変更する場合があります。</a:t>
            </a:r>
            <a:endParaRPr lang="en-US" sz="1000" dirty="0">
              <a:solidFill>
                <a:srgbClr val="004165"/>
              </a:solidFill>
              <a:latin typeface="MS PGothic" charset="-128"/>
              <a:ea typeface="MS PGothic" charset="-128"/>
              <a:cs typeface="MS PGothic" charset="-128"/>
            </a:endParaRPr>
          </a:p>
        </p:txBody>
      </p:sp>
      <p:sp>
        <p:nvSpPr>
          <p:cNvPr id="13" name="Text Placeholder 1"/>
          <p:cNvSpPr txBox="1">
            <a:spLocks/>
          </p:cNvSpPr>
          <p:nvPr/>
        </p:nvSpPr>
        <p:spPr>
          <a:xfrm>
            <a:off x="3406585" y="1556766"/>
            <a:ext cx="2388139" cy="7107936"/>
          </a:xfrm>
          <a:prstGeom prst="rect">
            <a:avLst/>
          </a:prstGeom>
        </p:spPr>
        <p:txBody>
          <a:bodyPr vert="horz" lIns="0" tIns="0" rIns="0" bIns="0" rtlCol="0" anchor="t">
            <a:noAutofit/>
          </a:bodyPr>
          <a:lstStyle>
            <a:lvl1pPr marL="257132" marR="0" indent="-257132" algn="l" defTabSz="685606" rtl="0" eaLnBrk="1" fontAlgn="auto" latinLnBrk="0" hangingPunct="1">
              <a:lnSpc>
                <a:spcPct val="100000"/>
              </a:lnSpc>
              <a:spcBef>
                <a:spcPts val="450"/>
              </a:spcBef>
              <a:spcAft>
                <a:spcPts val="0"/>
              </a:spcAft>
              <a:buClr>
                <a:schemeClr val="accent1"/>
              </a:buClr>
              <a:buSzTx/>
              <a:buFont typeface="+mj-lt"/>
              <a:buNone/>
              <a:tabLst/>
              <a:defRPr lang="en-US" sz="1050" kern="1200" baseline="0">
                <a:solidFill>
                  <a:srgbClr val="000000"/>
                </a:solidFill>
                <a:latin typeface="+mj-lt"/>
                <a:ea typeface="宋体"/>
                <a:cs typeface="Cambria"/>
              </a:defRPr>
            </a:lvl1pPr>
            <a:lvl2pPr marL="4761" indent="0" algn="l" defTabSz="685606" rtl="0" eaLnBrk="1" latinLnBrk="0" hangingPunct="1">
              <a:lnSpc>
                <a:spcPct val="100000"/>
              </a:lnSpc>
              <a:spcBef>
                <a:spcPts val="0"/>
              </a:spcBef>
              <a:spcAft>
                <a:spcPts val="0"/>
              </a:spcAft>
              <a:buClrTx/>
              <a:buFont typeface="Arial" pitchFamily="34" charset="0"/>
              <a:buNone/>
              <a:defRPr lang="en-US" sz="1800" kern="1200" baseline="0">
                <a:solidFill>
                  <a:srgbClr val="000000"/>
                </a:solidFill>
                <a:latin typeface="+mj-lt"/>
                <a:ea typeface="宋体"/>
                <a:cs typeface="Cambria"/>
              </a:defRPr>
            </a:lvl2pPr>
            <a:lvl3pPr marL="254787" indent="0" algn="l" defTabSz="685606" rtl="0" eaLnBrk="1" latinLnBrk="0" hangingPunct="1">
              <a:lnSpc>
                <a:spcPct val="100000"/>
              </a:lnSpc>
              <a:spcBef>
                <a:spcPts val="450"/>
              </a:spcBef>
              <a:spcAft>
                <a:spcPts val="0"/>
              </a:spcAft>
              <a:buClrTx/>
              <a:buFont typeface="Arial" pitchFamily="34" charset="0"/>
              <a:buNone/>
              <a:defRPr lang="en-US" sz="1200" kern="1200" baseline="0">
                <a:solidFill>
                  <a:schemeClr val="tx1"/>
                </a:solidFill>
                <a:latin typeface="Cambria"/>
                <a:ea typeface="宋体"/>
                <a:cs typeface="Cambria"/>
              </a:defRPr>
            </a:lvl3pPr>
            <a:lvl4pPr marL="254787" indent="0" algn="l" defTabSz="685606" rtl="0" eaLnBrk="1" latinLnBrk="0" hangingPunct="1">
              <a:lnSpc>
                <a:spcPct val="100000"/>
              </a:lnSpc>
              <a:spcBef>
                <a:spcPts val="0"/>
              </a:spcBef>
              <a:buClrTx/>
              <a:buFont typeface="Arial" pitchFamily="34" charset="0"/>
              <a:buNone/>
              <a:defRPr lang="en-US" sz="1800" kern="1200" baseline="0">
                <a:solidFill>
                  <a:schemeClr val="tx1"/>
                </a:solidFill>
                <a:latin typeface="Cambria"/>
                <a:ea typeface="宋体"/>
                <a:cs typeface="Cambria"/>
              </a:defRPr>
            </a:lvl4pPr>
            <a:lvl5pPr marL="1371372" indent="0" algn="l" defTabSz="685606" rtl="0" eaLnBrk="1" latinLnBrk="0" hangingPunct="1">
              <a:lnSpc>
                <a:spcPct val="100000"/>
              </a:lnSpc>
              <a:spcBef>
                <a:spcPts val="150"/>
              </a:spcBef>
              <a:buClrTx/>
              <a:buFont typeface="Arial" pitchFamily="34" charset="0"/>
              <a:buNone/>
              <a:defRPr lang="en-US" sz="1050" kern="1200" baseline="0">
                <a:solidFill>
                  <a:schemeClr val="tx1">
                    <a:tint val="75000"/>
                  </a:schemeClr>
                </a:solidFill>
                <a:latin typeface="Cambria"/>
                <a:ea typeface="宋体"/>
                <a:cs typeface="Cambria"/>
              </a:defRPr>
            </a:lvl5pPr>
            <a:lvl6pPr marL="1714216" indent="0" algn="l" defTabSz="685606" rtl="0" eaLnBrk="1" latinLnBrk="0" hangingPunct="1">
              <a:spcBef>
                <a:spcPct val="20000"/>
              </a:spcBef>
              <a:buFont typeface="Arial" pitchFamily="34" charset="0"/>
              <a:buNone/>
              <a:defRPr sz="1050" kern="1200">
                <a:solidFill>
                  <a:schemeClr val="tx1">
                    <a:tint val="75000"/>
                  </a:schemeClr>
                </a:solidFill>
                <a:latin typeface="+mn-lt"/>
                <a:ea typeface="+mn-ea"/>
                <a:cs typeface="+mn-cs"/>
              </a:defRPr>
            </a:lvl6pPr>
            <a:lvl7pPr marL="2057060" indent="0" algn="l" defTabSz="685606" rtl="0" eaLnBrk="1" latinLnBrk="0" hangingPunct="1">
              <a:spcBef>
                <a:spcPct val="20000"/>
              </a:spcBef>
              <a:buFont typeface="Arial" pitchFamily="34" charset="0"/>
              <a:buNone/>
              <a:defRPr sz="1050" kern="1200">
                <a:solidFill>
                  <a:schemeClr val="tx1">
                    <a:tint val="75000"/>
                  </a:schemeClr>
                </a:solidFill>
                <a:latin typeface="+mn-lt"/>
                <a:ea typeface="+mn-ea"/>
                <a:cs typeface="+mn-cs"/>
              </a:defRPr>
            </a:lvl7pPr>
            <a:lvl8pPr marL="2399903" indent="0" algn="l" defTabSz="685606" rtl="0" eaLnBrk="1" latinLnBrk="0" hangingPunct="1">
              <a:spcBef>
                <a:spcPct val="20000"/>
              </a:spcBef>
              <a:buFont typeface="Arial" pitchFamily="34" charset="0"/>
              <a:buNone/>
              <a:defRPr sz="1050" kern="1200">
                <a:solidFill>
                  <a:schemeClr val="tx1">
                    <a:tint val="75000"/>
                  </a:schemeClr>
                </a:solidFill>
                <a:latin typeface="+mn-lt"/>
                <a:ea typeface="+mn-ea"/>
                <a:cs typeface="+mn-cs"/>
              </a:defRPr>
            </a:lvl8pPr>
            <a:lvl9pPr marL="2742746" indent="0" algn="l" defTabSz="685606" rtl="0" eaLnBrk="1" latinLnBrk="0" hangingPunct="1">
              <a:spcBef>
                <a:spcPct val="20000"/>
              </a:spcBef>
              <a:buFont typeface="Arial" pitchFamily="34" charset="0"/>
              <a:buNone/>
              <a:defRPr sz="1050" kern="1200">
                <a:solidFill>
                  <a:schemeClr val="tx1">
                    <a:tint val="75000"/>
                  </a:schemeClr>
                </a:solidFill>
                <a:latin typeface="+mn-lt"/>
                <a:ea typeface="+mn-ea"/>
                <a:cs typeface="+mn-cs"/>
              </a:defRPr>
            </a:lvl9pPr>
          </a:lstStyle>
          <a:p>
            <a:pPr marL="0" indent="0" algn="r">
              <a:spcBef>
                <a:spcPts val="600"/>
              </a:spcBef>
            </a:pPr>
            <a:r>
              <a:rPr kumimoji="1" lang="mr-IN" altLang="ja-JP" sz="1100" dirty="0" smtClean="0">
                <a:latin typeface="+mn-lt"/>
                <a:ea typeface="MS PGothic" charset="-128"/>
                <a:cs typeface="MS PGothic" charset="-128"/>
              </a:rPr>
              <a:t>………</a:t>
            </a:r>
            <a:r>
              <a:rPr kumimoji="1" lang="en-US" altLang="ja-JP" sz="1100" dirty="0">
                <a:latin typeface="+mn-lt"/>
                <a:ea typeface="MS PGothic" charset="-128"/>
                <a:cs typeface="MS PGothic" charset="-128"/>
              </a:rPr>
              <a:t>	</a:t>
            </a:r>
            <a:r>
              <a:rPr kumimoji="1" lang="en-US" altLang="ja-JP" sz="1100" dirty="0" smtClean="0">
                <a:latin typeface="+mn-lt"/>
                <a:ea typeface="MS PGothic" charset="-128"/>
                <a:cs typeface="MS PGothic" charset="-128"/>
              </a:rPr>
              <a:t>p03</a:t>
            </a:r>
          </a:p>
          <a:p>
            <a:pPr marL="0" indent="0" algn="r">
              <a:spcBef>
                <a:spcPts val="600"/>
              </a:spcBef>
            </a:pPr>
            <a:endParaRPr kumimoji="1" lang="ja-JP" altLang="en-US" sz="1100" dirty="0">
              <a:latin typeface="+mn-lt"/>
              <a:ea typeface="MS PGothic" charset="-128"/>
              <a:cs typeface="MS PGothic" charset="-128"/>
            </a:endParaRPr>
          </a:p>
          <a:p>
            <a:pPr marL="0" indent="0" algn="r">
              <a:spcBef>
                <a:spcPts val="600"/>
              </a:spcBef>
            </a:pPr>
            <a:r>
              <a:rPr kumimoji="1" lang="mr-IN" altLang="ja-JP" sz="1100" dirty="0">
                <a:ea typeface="MS PGothic" charset="-128"/>
                <a:cs typeface="MS PGothic" charset="-128"/>
              </a:rPr>
              <a:t>………</a:t>
            </a:r>
            <a:r>
              <a:rPr kumimoji="1" lang="en-US" altLang="ja-JP" sz="1100" dirty="0">
                <a:ea typeface="MS PGothic" charset="-128"/>
                <a:cs typeface="MS PGothic" charset="-128"/>
              </a:rPr>
              <a:t>	p04</a:t>
            </a:r>
            <a:endParaRPr kumimoji="1" lang="ja-JP" altLang="en-US" sz="1100" dirty="0">
              <a:ea typeface="MS PGothic" charset="-128"/>
              <a:cs typeface="MS PGothic" charset="-128"/>
            </a:endParaRPr>
          </a:p>
          <a:p>
            <a:pPr marL="0" indent="0" algn="r">
              <a:spcBef>
                <a:spcPts val="600"/>
              </a:spcBef>
            </a:pPr>
            <a:endParaRPr kumimoji="1" lang="en-US" altLang="ja-JP" sz="1100" b="1" dirty="0">
              <a:solidFill>
                <a:srgbClr val="004165"/>
              </a:solidFill>
              <a:latin typeface="+mn-lt"/>
              <a:ea typeface="MS PGothic" charset="-128"/>
              <a:cs typeface="MS PGothic" charset="-128"/>
            </a:endParaRPr>
          </a:p>
          <a:p>
            <a:pPr marL="0" indent="0" algn="r">
              <a:spcBef>
                <a:spcPts val="600"/>
              </a:spcBef>
            </a:pPr>
            <a:endParaRPr kumimoji="1" lang="ja-JP" altLang="en-US" sz="1100" dirty="0">
              <a:ea typeface="MS PGothic" charset="-128"/>
              <a:cs typeface="MS PGothic" charset="-128"/>
            </a:endParaRPr>
          </a:p>
          <a:p>
            <a:pPr marL="0" indent="0" algn="r">
              <a:spcBef>
                <a:spcPts val="600"/>
              </a:spcBef>
            </a:pPr>
            <a:r>
              <a:rPr kumimoji="1" lang="mr-IN" altLang="ja-JP" sz="1100" dirty="0">
                <a:ea typeface="MS PGothic" charset="-128"/>
                <a:cs typeface="MS PGothic" charset="-128"/>
              </a:rPr>
              <a:t>………</a:t>
            </a:r>
            <a:r>
              <a:rPr kumimoji="1" lang="en-US" altLang="ja-JP" sz="1100" dirty="0">
                <a:ea typeface="MS PGothic" charset="-128"/>
                <a:cs typeface="MS PGothic" charset="-128"/>
              </a:rPr>
              <a:t>	</a:t>
            </a:r>
            <a:r>
              <a:rPr kumimoji="1" lang="en-US" altLang="ja-JP" sz="1100" dirty="0" smtClean="0">
                <a:ea typeface="MS PGothic" charset="-128"/>
                <a:cs typeface="MS PGothic" charset="-128"/>
              </a:rPr>
              <a:t>p05</a:t>
            </a:r>
            <a:endParaRPr kumimoji="1" lang="ja-JP" altLang="en-US" sz="1100" dirty="0">
              <a:ea typeface="MS PGothic" charset="-128"/>
              <a:cs typeface="MS PGothic" charset="-128"/>
            </a:endParaRPr>
          </a:p>
          <a:p>
            <a:pPr marL="0" indent="0" algn="r">
              <a:spcBef>
                <a:spcPts val="600"/>
              </a:spcBef>
            </a:pPr>
            <a:r>
              <a:rPr kumimoji="1" lang="mr-IN" altLang="ja-JP" sz="1100" dirty="0">
                <a:ea typeface="MS PGothic" charset="-128"/>
                <a:cs typeface="MS PGothic" charset="-128"/>
              </a:rPr>
              <a:t>………</a:t>
            </a:r>
            <a:r>
              <a:rPr kumimoji="1" lang="en-US" altLang="ja-JP" sz="1100" dirty="0">
                <a:ea typeface="MS PGothic" charset="-128"/>
                <a:cs typeface="MS PGothic" charset="-128"/>
              </a:rPr>
              <a:t>	</a:t>
            </a:r>
            <a:r>
              <a:rPr kumimoji="1" lang="en-US" altLang="ja-JP" sz="1100" dirty="0" smtClean="0">
                <a:ea typeface="MS PGothic" charset="-128"/>
                <a:cs typeface="MS PGothic" charset="-128"/>
              </a:rPr>
              <a:t>p05</a:t>
            </a:r>
            <a:endParaRPr kumimoji="1" lang="ja-JP" altLang="en-US" sz="1100" dirty="0">
              <a:ea typeface="MS PGothic" charset="-128"/>
              <a:cs typeface="MS PGothic" charset="-128"/>
            </a:endParaRPr>
          </a:p>
          <a:p>
            <a:pPr marL="0" indent="0" algn="r">
              <a:spcBef>
                <a:spcPts val="600"/>
              </a:spcBef>
            </a:pPr>
            <a:r>
              <a:rPr kumimoji="1" lang="mr-IN" altLang="ja-JP" sz="1100" dirty="0">
                <a:ea typeface="MS PGothic" charset="-128"/>
                <a:cs typeface="MS PGothic" charset="-128"/>
              </a:rPr>
              <a:t>………</a:t>
            </a:r>
            <a:r>
              <a:rPr kumimoji="1" lang="en-US" altLang="ja-JP" sz="1100" dirty="0">
                <a:ea typeface="MS PGothic" charset="-128"/>
                <a:cs typeface="MS PGothic" charset="-128"/>
              </a:rPr>
              <a:t>	</a:t>
            </a:r>
            <a:r>
              <a:rPr kumimoji="1" lang="en-US" altLang="ja-JP" sz="1100" dirty="0" smtClean="0">
                <a:ea typeface="MS PGothic" charset="-128"/>
                <a:cs typeface="MS PGothic" charset="-128"/>
              </a:rPr>
              <a:t>p06</a:t>
            </a:r>
            <a:endParaRPr lang="ja-JP" altLang="en-US" sz="1100" dirty="0">
              <a:ea typeface="MS PGothic" charset="-128"/>
              <a:cs typeface="MS PGothic" charset="-128"/>
            </a:endParaRPr>
          </a:p>
          <a:p>
            <a:pPr marL="0" indent="0" algn="r">
              <a:spcBef>
                <a:spcPts val="600"/>
              </a:spcBef>
            </a:pPr>
            <a:endParaRPr lang="ja-JP" altLang="en-US" sz="1100" b="1" dirty="0">
              <a:solidFill>
                <a:srgbClr val="004165"/>
              </a:solidFill>
              <a:latin typeface="+mn-lt"/>
              <a:ea typeface="MS PGothic" charset="-128"/>
              <a:cs typeface="MS PGothic" charset="-128"/>
            </a:endParaRPr>
          </a:p>
          <a:p>
            <a:pPr marL="0" indent="0" algn="r">
              <a:spcBef>
                <a:spcPts val="600"/>
              </a:spcBef>
            </a:pPr>
            <a:endParaRPr kumimoji="1" lang="en-US" altLang="ja-JP" sz="1100" dirty="0">
              <a:ea typeface="MS PGothic" charset="-128"/>
              <a:cs typeface="MS PGothic" charset="-128"/>
            </a:endParaRPr>
          </a:p>
          <a:p>
            <a:pPr marL="0" indent="0" algn="r">
              <a:spcBef>
                <a:spcPts val="600"/>
              </a:spcBef>
            </a:pPr>
            <a:r>
              <a:rPr kumimoji="1" lang="mr-IN" altLang="ja-JP" sz="1100" dirty="0">
                <a:ea typeface="MS PGothic" charset="-128"/>
                <a:cs typeface="MS PGothic" charset="-128"/>
              </a:rPr>
              <a:t>………</a:t>
            </a:r>
            <a:r>
              <a:rPr kumimoji="1" lang="en-US" altLang="ja-JP" sz="1100" dirty="0">
                <a:ea typeface="MS PGothic" charset="-128"/>
                <a:cs typeface="MS PGothic" charset="-128"/>
              </a:rPr>
              <a:t>	</a:t>
            </a:r>
            <a:r>
              <a:rPr kumimoji="1" lang="en-US" altLang="ja-JP" sz="1100" dirty="0" smtClean="0">
                <a:ea typeface="MS PGothic" charset="-128"/>
                <a:cs typeface="MS PGothic" charset="-128"/>
              </a:rPr>
              <a:t>p07</a:t>
            </a:r>
            <a:endParaRPr kumimoji="1" lang="ja-JP" altLang="en-US" sz="1100" dirty="0">
              <a:ea typeface="MS PGothic" charset="-128"/>
              <a:cs typeface="MS PGothic" charset="-128"/>
            </a:endParaRPr>
          </a:p>
          <a:p>
            <a:pPr marL="0" indent="0" algn="r">
              <a:spcBef>
                <a:spcPts val="600"/>
              </a:spcBef>
            </a:pPr>
            <a:r>
              <a:rPr kumimoji="1" lang="mr-IN" altLang="ja-JP" sz="1100" dirty="0">
                <a:ea typeface="MS PGothic" charset="-128"/>
                <a:cs typeface="MS PGothic" charset="-128"/>
              </a:rPr>
              <a:t>………</a:t>
            </a:r>
            <a:r>
              <a:rPr kumimoji="1" lang="en-US" altLang="ja-JP" sz="1100" dirty="0">
                <a:ea typeface="MS PGothic" charset="-128"/>
                <a:cs typeface="MS PGothic" charset="-128"/>
              </a:rPr>
              <a:t>	</a:t>
            </a:r>
            <a:r>
              <a:rPr kumimoji="1" lang="en-US" altLang="ja-JP" sz="1100" dirty="0" smtClean="0">
                <a:ea typeface="MS PGothic" charset="-128"/>
                <a:cs typeface="MS PGothic" charset="-128"/>
              </a:rPr>
              <a:t>p07</a:t>
            </a:r>
            <a:endParaRPr kumimoji="1" lang="ja-JP" altLang="en-US" sz="1100" dirty="0">
              <a:ea typeface="MS PGothic" charset="-128"/>
              <a:cs typeface="MS PGothic" charset="-128"/>
            </a:endParaRPr>
          </a:p>
          <a:p>
            <a:pPr marL="0" indent="0" algn="r">
              <a:spcBef>
                <a:spcPts val="600"/>
              </a:spcBef>
            </a:pPr>
            <a:r>
              <a:rPr kumimoji="1" lang="mr-IN" altLang="ja-JP" sz="1100" dirty="0">
                <a:ea typeface="MS PGothic" charset="-128"/>
                <a:cs typeface="MS PGothic" charset="-128"/>
              </a:rPr>
              <a:t>………</a:t>
            </a:r>
            <a:r>
              <a:rPr kumimoji="1" lang="en-US" altLang="ja-JP" sz="1100" dirty="0">
                <a:ea typeface="MS PGothic" charset="-128"/>
                <a:cs typeface="MS PGothic" charset="-128"/>
              </a:rPr>
              <a:t>	</a:t>
            </a:r>
            <a:r>
              <a:rPr kumimoji="1" lang="en-US" altLang="ja-JP" sz="1100" dirty="0" smtClean="0">
                <a:ea typeface="MS PGothic" charset="-128"/>
                <a:cs typeface="MS PGothic" charset="-128"/>
              </a:rPr>
              <a:t>p08</a:t>
            </a:r>
            <a:endParaRPr kumimoji="1" lang="ja-JP" altLang="en-US" sz="1100" dirty="0" smtClean="0">
              <a:ea typeface="MS PGothic" charset="-128"/>
              <a:cs typeface="MS PGothic" charset="-128"/>
            </a:endParaRPr>
          </a:p>
          <a:p>
            <a:pPr marL="0" indent="0" algn="r">
              <a:spcBef>
                <a:spcPts val="600"/>
              </a:spcBef>
            </a:pPr>
            <a:r>
              <a:rPr kumimoji="1" lang="mr-IN" altLang="ja-JP" sz="1100" dirty="0">
                <a:ea typeface="MS PGothic" charset="-128"/>
                <a:cs typeface="MS PGothic" charset="-128"/>
              </a:rPr>
              <a:t>………</a:t>
            </a:r>
            <a:r>
              <a:rPr kumimoji="1" lang="en-US" altLang="ja-JP" sz="1100" dirty="0">
                <a:ea typeface="MS PGothic" charset="-128"/>
                <a:cs typeface="MS PGothic" charset="-128"/>
              </a:rPr>
              <a:t>	</a:t>
            </a:r>
            <a:r>
              <a:rPr kumimoji="1" lang="en-US" altLang="ja-JP" sz="1100" dirty="0" smtClean="0">
                <a:ea typeface="MS PGothic" charset="-128"/>
                <a:cs typeface="MS PGothic" charset="-128"/>
              </a:rPr>
              <a:t>p08</a:t>
            </a:r>
          </a:p>
          <a:p>
            <a:pPr marL="0" indent="0" algn="r">
              <a:spcBef>
                <a:spcPts val="600"/>
              </a:spcBef>
            </a:pPr>
            <a:endParaRPr kumimoji="1" lang="ja-JP" altLang="en-US" sz="1100" dirty="0">
              <a:ea typeface="MS PGothic" charset="-128"/>
              <a:cs typeface="MS PGothic" charset="-128"/>
            </a:endParaRPr>
          </a:p>
          <a:p>
            <a:pPr marL="0" indent="0" algn="r">
              <a:spcBef>
                <a:spcPts val="600"/>
              </a:spcBef>
            </a:pPr>
            <a:r>
              <a:rPr kumimoji="1" lang="mr-IN" altLang="ja-JP" sz="1100" dirty="0">
                <a:ea typeface="MS PGothic" charset="-128"/>
                <a:cs typeface="MS PGothic" charset="-128"/>
              </a:rPr>
              <a:t>………</a:t>
            </a:r>
            <a:r>
              <a:rPr kumimoji="1" lang="en-US" altLang="ja-JP" sz="1100" dirty="0">
                <a:ea typeface="MS PGothic" charset="-128"/>
                <a:cs typeface="MS PGothic" charset="-128"/>
              </a:rPr>
              <a:t>	</a:t>
            </a:r>
            <a:r>
              <a:rPr kumimoji="1" lang="en-US" altLang="ja-JP" sz="1100" dirty="0" smtClean="0">
                <a:ea typeface="MS PGothic" charset="-128"/>
                <a:cs typeface="MS PGothic" charset="-128"/>
              </a:rPr>
              <a:t>p09</a:t>
            </a:r>
            <a:endParaRPr lang="ja-JP" altLang="en-US" sz="1100" dirty="0">
              <a:ea typeface="MS PGothic" charset="-128"/>
              <a:cs typeface="MS PGothic" charset="-128"/>
            </a:endParaRPr>
          </a:p>
        </p:txBody>
      </p:sp>
    </p:spTree>
    <p:extLst>
      <p:ext uri="{BB962C8B-B14F-4D97-AF65-F5344CB8AC3E}">
        <p14:creationId xmlns:p14="http://schemas.microsoft.com/office/powerpoint/2010/main" val="623064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EEAA00"/>
                </a:solidFill>
              </a:rPr>
              <a:t>前書</a:t>
            </a:r>
            <a:endParaRPr kumimoji="1" lang="ja-JP" altLang="en-US" dirty="0">
              <a:solidFill>
                <a:srgbClr val="EEAA00"/>
              </a:solidFill>
            </a:endParaRPr>
          </a:p>
        </p:txBody>
      </p:sp>
      <p:sp>
        <p:nvSpPr>
          <p:cNvPr id="9" name="Slide Number Placeholder 8"/>
          <p:cNvSpPr>
            <a:spLocks noGrp="1"/>
          </p:cNvSpPr>
          <p:nvPr>
            <p:ph type="sldNum" sz="quarter" idx="4"/>
          </p:nvPr>
        </p:nvSpPr>
        <p:spPr/>
        <p:txBody>
          <a:bodyPr/>
          <a:lstStyle/>
          <a:p>
            <a:fld id="{D962C034-7838-3441-9DF1-16A34B7E3DD4}" type="slidenum">
              <a:rPr lang="en-US" smtClean="0"/>
              <a:t>3</a:t>
            </a:fld>
            <a:endParaRPr lang="en-US"/>
          </a:p>
        </p:txBody>
      </p:sp>
      <p:sp>
        <p:nvSpPr>
          <p:cNvPr id="35" name="Text Placeholder 34"/>
          <p:cNvSpPr>
            <a:spLocks noGrp="1"/>
          </p:cNvSpPr>
          <p:nvPr>
            <p:ph type="body" sz="quarter" idx="10"/>
          </p:nvPr>
        </p:nvSpPr>
        <p:spPr>
          <a:xfrm>
            <a:off x="1021977" y="1556766"/>
            <a:ext cx="4788274" cy="6918370"/>
          </a:xfrm>
        </p:spPr>
        <p:txBody>
          <a:bodyPr/>
          <a:lstStyle/>
          <a:p>
            <a:pPr algn="just"/>
            <a:r>
              <a:rPr lang="ja-JP" altLang="en-US" sz="1050" dirty="0" smtClean="0"/>
              <a:t>日本</a:t>
            </a:r>
            <a:r>
              <a:rPr lang="ja-JP" altLang="en-US" sz="1050" dirty="0"/>
              <a:t>では少子化と並行した</a:t>
            </a:r>
            <a:r>
              <a:rPr lang="ja-JP" altLang="en-US" sz="1050" dirty="0" smtClean="0"/>
              <a:t>ペットブームにより、既に約</a:t>
            </a:r>
            <a:r>
              <a:rPr lang="en-US" altLang="ja-JP" sz="1050" dirty="0" smtClean="0"/>
              <a:t>15</a:t>
            </a:r>
            <a:r>
              <a:rPr lang="ja-JP" altLang="en-US" sz="1050" dirty="0" smtClean="0"/>
              <a:t>年前に犬猫の数が</a:t>
            </a:r>
            <a:r>
              <a:rPr lang="en-US" altLang="ja-JP" sz="1050" dirty="0" smtClean="0"/>
              <a:t>15</a:t>
            </a:r>
            <a:r>
              <a:rPr lang="ja-JP" altLang="en-US" sz="1050" dirty="0" smtClean="0"/>
              <a:t>歳未満の児童の人口を逆転した。ペット市場はその後も緩やかに伸び続け、今では</a:t>
            </a:r>
            <a:r>
              <a:rPr lang="en-US" altLang="ja-JP" sz="1050" dirty="0" smtClean="0"/>
              <a:t>1.4</a:t>
            </a:r>
            <a:r>
              <a:rPr lang="ja-JP" altLang="en-US" sz="1050" dirty="0" smtClean="0"/>
              <a:t>兆円規模にまで拡大した。</a:t>
            </a:r>
            <a:endParaRPr lang="en-US" altLang="ja-JP" sz="1050" dirty="0"/>
          </a:p>
          <a:p>
            <a:pPr algn="just"/>
            <a:endParaRPr lang="en-US" altLang="ja-JP" sz="1050" dirty="0" smtClean="0"/>
          </a:p>
          <a:p>
            <a:pPr algn="just"/>
            <a:endParaRPr lang="en-US" altLang="ja-JP" sz="1050" dirty="0"/>
          </a:p>
          <a:p>
            <a:pPr algn="just"/>
            <a:endParaRPr lang="en-US" altLang="ja-JP" sz="1050" dirty="0"/>
          </a:p>
          <a:p>
            <a:pPr algn="just"/>
            <a:endParaRPr lang="en-US" altLang="ja-JP" sz="1050" dirty="0" smtClean="0"/>
          </a:p>
          <a:p>
            <a:pPr algn="just"/>
            <a:endParaRPr lang="en-US" altLang="ja-JP" sz="1050" dirty="0"/>
          </a:p>
          <a:p>
            <a:pPr algn="just"/>
            <a:endParaRPr lang="en-US" altLang="ja-JP" sz="1050" dirty="0" smtClean="0"/>
          </a:p>
          <a:p>
            <a:pPr algn="just"/>
            <a:endParaRPr lang="en-US" altLang="ja-JP" sz="1050" dirty="0"/>
          </a:p>
          <a:p>
            <a:pPr algn="just"/>
            <a:endParaRPr lang="en-US" altLang="ja-JP" sz="1050" dirty="0" smtClean="0"/>
          </a:p>
          <a:p>
            <a:pPr algn="just"/>
            <a:endParaRPr lang="en-US" altLang="ja-JP" sz="1050" dirty="0"/>
          </a:p>
          <a:p>
            <a:pPr algn="just"/>
            <a:endParaRPr lang="en-US" altLang="ja-JP" sz="1050" dirty="0"/>
          </a:p>
          <a:p>
            <a:pPr algn="just"/>
            <a:r>
              <a:rPr lang="ja-JP" altLang="en-US" sz="1050" dirty="0" smtClean="0"/>
              <a:t>成長し続ける市場に</a:t>
            </a:r>
            <a:r>
              <a:rPr lang="ja-JP" altLang="en-US" sz="1050" dirty="0"/>
              <a:t>牽引され、日本製ペット</a:t>
            </a:r>
            <a:r>
              <a:rPr lang="ja-JP" altLang="en-US" sz="1050" dirty="0" smtClean="0"/>
              <a:t>関連のプロダクトも</a:t>
            </a:r>
            <a:r>
              <a:rPr lang="ja-JP" altLang="en-US" sz="1050" dirty="0"/>
              <a:t>サービスも洗練されており、海外でも人気が高い</a:t>
            </a:r>
            <a:r>
              <a:rPr lang="ja-JP" altLang="en-US" sz="1050" dirty="0" smtClean="0"/>
              <a:t>。近年、海外からの観光客が急増し、驚いたことにその中目立ってきたのは観光客のペット関連消費である。</a:t>
            </a:r>
            <a:endParaRPr lang="en-US" altLang="ja-JP" sz="1050" dirty="0" smtClean="0"/>
          </a:p>
          <a:p>
            <a:pPr algn="just"/>
            <a:r>
              <a:rPr lang="ja-JP" altLang="en-US" sz="1050" dirty="0" smtClean="0"/>
              <a:t>中国最大手検索</a:t>
            </a:r>
            <a:r>
              <a:rPr lang="ja-JP" altLang="en-US" sz="1050" dirty="0"/>
              <a:t>エンジンを提供するバイドゥ（</a:t>
            </a:r>
            <a:r>
              <a:rPr lang="en-US" altLang="ja-JP" sz="1050" dirty="0"/>
              <a:t>Baidu</a:t>
            </a:r>
            <a:r>
              <a:rPr lang="ja-JP" altLang="en-US" sz="1050" dirty="0"/>
              <a:t>）は、今年</a:t>
            </a:r>
            <a:r>
              <a:rPr lang="en-US" altLang="ja-JP" sz="1050" dirty="0"/>
              <a:t>1</a:t>
            </a:r>
            <a:r>
              <a:rPr lang="ja-JP" altLang="en-US" sz="1050" dirty="0"/>
              <a:t>月下旬の春節（旧正月）の時期に日本を訪れ、同社の</a:t>
            </a:r>
            <a:r>
              <a:rPr lang="en-US" altLang="ja-JP" sz="1050" dirty="0"/>
              <a:t>Web</a:t>
            </a:r>
            <a:r>
              <a:rPr lang="ja-JP" altLang="en-US" sz="1050" dirty="0"/>
              <a:t>ブラウザやアプリを利用した</a:t>
            </a:r>
            <a:r>
              <a:rPr lang="ja-JP" altLang="en-US" sz="1050" dirty="0" smtClean="0"/>
              <a:t>旅行客（</a:t>
            </a:r>
            <a:r>
              <a:rPr lang="ja-JP" altLang="en-US" sz="1050" dirty="0"/>
              <a:t>日本在住者を一部含む）が検索したキーワードをデータに</a:t>
            </a:r>
            <a:r>
              <a:rPr lang="ja-JP" altLang="en-US" sz="1050" dirty="0" smtClean="0"/>
              <a:t>まとめ、旅行客の消費志向の変化、特にペット関連キーワードの上昇が顕著になった</a:t>
            </a:r>
            <a:r>
              <a:rPr lang="ja-JP" altLang="en-US" sz="1050" dirty="0" smtClean="0"/>
              <a:t>。</a:t>
            </a:r>
            <a:endParaRPr lang="en-US" altLang="ja-JP" sz="1050" dirty="0" smtClean="0"/>
          </a:p>
          <a:p>
            <a:pPr algn="just"/>
            <a:r>
              <a:rPr lang="ja-JP" altLang="en-US" sz="1050" dirty="0" smtClean="0"/>
              <a:t>出典：</a:t>
            </a:r>
            <a:r>
              <a:rPr lang="en-US" altLang="ja-JP" sz="1050" dirty="0" smtClean="0">
                <a:hlinkClick r:id="rId2"/>
              </a:rPr>
              <a:t>https</a:t>
            </a:r>
            <a:r>
              <a:rPr lang="en-US" altLang="ja-JP" sz="1050" dirty="0">
                <a:hlinkClick r:id="rId2"/>
              </a:rPr>
              <a:t>://</a:t>
            </a:r>
            <a:r>
              <a:rPr lang="en-US" altLang="ja-JP" sz="1050" dirty="0" smtClean="0">
                <a:hlinkClick r:id="rId2"/>
              </a:rPr>
              <a:t>www.businessinsider.jp/post-777</a:t>
            </a:r>
            <a:endParaRPr lang="en-US" altLang="ja-JP" sz="1050" dirty="0" smtClean="0"/>
          </a:p>
          <a:p>
            <a:pPr algn="just"/>
            <a:endParaRPr lang="en-US" altLang="ja-JP" sz="1050" dirty="0" smtClean="0"/>
          </a:p>
          <a:p>
            <a:pPr algn="just"/>
            <a:r>
              <a:rPr lang="ja-JP" altLang="en-US" sz="1050" dirty="0" smtClean="0"/>
              <a:t>この動向に触発され、多くのペット関連企業が中国市場を注目し始め、弊社への市場調査依頼も増えてきた。本レポートでは中国ペット市場の概要及び特徴を簡単に紹介する。</a:t>
            </a:r>
            <a:endParaRPr lang="en-US" altLang="ja-JP" sz="1050" dirty="0" smtClean="0"/>
          </a:p>
          <a:p>
            <a:pPr algn="just"/>
            <a:r>
              <a:rPr lang="ja-JP" altLang="en-US" sz="1050" dirty="0" smtClean="0"/>
              <a:t>各種お問い合わせまたはレポートのダウンロード等はこちらまで</a:t>
            </a:r>
            <a:r>
              <a:rPr lang="en-US" altLang="ja-JP" sz="1050" dirty="0" smtClean="0"/>
              <a:t>	   </a:t>
            </a:r>
            <a:r>
              <a:rPr lang="en-US" altLang="ja-JP" sz="1050" dirty="0" smtClean="0">
                <a:hlinkClick r:id="rId3"/>
              </a:rPr>
              <a:t>www.covalent-asia.com</a:t>
            </a:r>
            <a:endParaRPr lang="en-US" altLang="ja-JP" sz="1050" dirty="0" smtClean="0"/>
          </a:p>
          <a:p>
            <a:pPr algn="just"/>
            <a:endParaRPr lang="en-US" altLang="ja-JP" sz="1050" dirty="0" smtClean="0"/>
          </a:p>
        </p:txBody>
      </p:sp>
      <p:pic>
        <p:nvPicPr>
          <p:cNvPr id="3" name="Picture 2"/>
          <p:cNvPicPr>
            <a:picLocks noChangeAspect="1"/>
          </p:cNvPicPr>
          <p:nvPr/>
        </p:nvPicPr>
        <p:blipFill>
          <a:blip r:embed="rId4"/>
          <a:stretch>
            <a:fillRect/>
          </a:stretch>
        </p:blipFill>
        <p:spPr>
          <a:xfrm>
            <a:off x="1021976" y="2287509"/>
            <a:ext cx="4788275" cy="2109028"/>
          </a:xfrm>
          <a:prstGeom prst="rect">
            <a:avLst/>
          </a:prstGeom>
        </p:spPr>
      </p:pic>
    </p:spTree>
    <p:extLst>
      <p:ext uri="{BB962C8B-B14F-4D97-AF65-F5344CB8AC3E}">
        <p14:creationId xmlns:p14="http://schemas.microsoft.com/office/powerpoint/2010/main" val="1075974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EEAA00"/>
                </a:solidFill>
              </a:rPr>
              <a:t>市場概要</a:t>
            </a:r>
            <a:endParaRPr kumimoji="1" lang="ja-JP" altLang="en-US" dirty="0">
              <a:solidFill>
                <a:srgbClr val="EEAA00"/>
              </a:solidFill>
            </a:endParaRPr>
          </a:p>
        </p:txBody>
      </p:sp>
      <p:sp>
        <p:nvSpPr>
          <p:cNvPr id="9" name="Slide Number Placeholder 8"/>
          <p:cNvSpPr>
            <a:spLocks noGrp="1"/>
          </p:cNvSpPr>
          <p:nvPr>
            <p:ph type="sldNum" sz="quarter" idx="4"/>
          </p:nvPr>
        </p:nvSpPr>
        <p:spPr/>
        <p:txBody>
          <a:bodyPr/>
          <a:lstStyle/>
          <a:p>
            <a:fld id="{D962C034-7838-3441-9DF1-16A34B7E3DD4}" type="slidenum">
              <a:rPr lang="en-US" smtClean="0"/>
              <a:t>4</a:t>
            </a:fld>
            <a:endParaRPr lang="en-US"/>
          </a:p>
        </p:txBody>
      </p:sp>
      <p:sp>
        <p:nvSpPr>
          <p:cNvPr id="35" name="Text Placeholder 34"/>
          <p:cNvSpPr>
            <a:spLocks noGrp="1"/>
          </p:cNvSpPr>
          <p:nvPr>
            <p:ph type="body" sz="quarter" idx="10"/>
          </p:nvPr>
        </p:nvSpPr>
        <p:spPr>
          <a:xfrm>
            <a:off x="1021977" y="1556766"/>
            <a:ext cx="4788274" cy="6918370"/>
          </a:xfrm>
        </p:spPr>
        <p:txBody>
          <a:bodyPr/>
          <a:lstStyle/>
          <a:p>
            <a:pPr algn="just"/>
            <a:r>
              <a:rPr lang="ja-JP" altLang="en-US" sz="1050" dirty="0" smtClean="0"/>
              <a:t>中国のペット市場は約</a:t>
            </a:r>
            <a:r>
              <a:rPr lang="en-US" altLang="ja-JP" sz="1050" dirty="0"/>
              <a:t>25</a:t>
            </a:r>
            <a:r>
              <a:rPr lang="ja-JP" altLang="en-US" sz="1050" dirty="0"/>
              <a:t>年の歴史</a:t>
            </a:r>
            <a:r>
              <a:rPr lang="ja-JP" altLang="en-US" sz="1050" dirty="0" smtClean="0"/>
              <a:t>があり、黎明期・スタートアップ期を経て、今はまさ</a:t>
            </a:r>
            <a:r>
              <a:rPr lang="ja-JP" altLang="en-US" sz="1050" dirty="0"/>
              <a:t>に高度</a:t>
            </a:r>
            <a:r>
              <a:rPr lang="ja-JP" altLang="en-US" sz="1050" dirty="0" smtClean="0"/>
              <a:t>成長期に突入している。生産拠点として海外への輸出は大きい割合を占めるものの、徐々に内需市場へと変貌を遂げている。</a:t>
            </a:r>
            <a:endParaRPr lang="en-US" altLang="ja-JP" sz="1050" dirty="0" smtClean="0"/>
          </a:p>
          <a:p>
            <a:pPr algn="just"/>
            <a:endParaRPr lang="en-US" altLang="ja-JP" sz="1050" dirty="0" smtClean="0"/>
          </a:p>
          <a:p>
            <a:pPr algn="just"/>
            <a:endParaRPr lang="en-US" altLang="ja-JP" sz="1050" dirty="0"/>
          </a:p>
          <a:p>
            <a:pPr algn="just"/>
            <a:endParaRPr lang="en-US" altLang="ja-JP" sz="1050" dirty="0" smtClean="0"/>
          </a:p>
          <a:p>
            <a:pPr algn="just"/>
            <a:endParaRPr lang="en-US" altLang="ja-JP" sz="1050" dirty="0"/>
          </a:p>
          <a:p>
            <a:pPr algn="just"/>
            <a:endParaRPr lang="en-US" altLang="ja-JP" sz="1050" dirty="0" smtClean="0"/>
          </a:p>
          <a:p>
            <a:pPr algn="just"/>
            <a:endParaRPr lang="en-US" altLang="ja-JP" sz="1050" dirty="0"/>
          </a:p>
          <a:p>
            <a:pPr algn="just"/>
            <a:endParaRPr lang="en-US" altLang="ja-JP" sz="1050" dirty="0" smtClean="0"/>
          </a:p>
          <a:p>
            <a:pPr algn="just"/>
            <a:endParaRPr lang="en-US" altLang="ja-JP" sz="1050" dirty="0"/>
          </a:p>
          <a:p>
            <a:pPr algn="just"/>
            <a:endParaRPr lang="en-US" altLang="ja-JP" sz="1050" dirty="0" smtClean="0"/>
          </a:p>
          <a:p>
            <a:pPr algn="just"/>
            <a:r>
              <a:rPr lang="ja-JP" altLang="en-US" sz="1050" dirty="0" smtClean="0"/>
              <a:t>しかし中国市場の場合、成長期といってもその規模がすでに２兆円規模（日本の約</a:t>
            </a:r>
            <a:r>
              <a:rPr lang="en-US" altLang="ja-JP" sz="1050" dirty="0" smtClean="0"/>
              <a:t>1.5</a:t>
            </a:r>
            <a:r>
              <a:rPr lang="ja-JP" altLang="en-US" sz="1050" dirty="0" smtClean="0"/>
              <a:t>倍）を超えているのも、無限のポテンシャルを秘めていることを感じさせてくれる。</a:t>
            </a:r>
            <a:endParaRPr lang="en-US" altLang="ja-JP" sz="1050" dirty="0" smtClean="0"/>
          </a:p>
          <a:p>
            <a:pPr algn="just"/>
            <a:endParaRPr lang="en-US" altLang="ja-JP" sz="1050" dirty="0"/>
          </a:p>
          <a:p>
            <a:pPr algn="just"/>
            <a:endParaRPr lang="en-US" altLang="ja-JP" sz="1050" dirty="0" smtClean="0"/>
          </a:p>
          <a:p>
            <a:pPr algn="just"/>
            <a:r>
              <a:rPr lang="ja-JP" altLang="en-US" sz="1000" dirty="0" smtClean="0">
                <a:solidFill>
                  <a:schemeClr val="tx1"/>
                </a:solidFill>
              </a:rPr>
              <a:t>（億元）</a:t>
            </a:r>
            <a:endParaRPr lang="en-US" altLang="ja-JP" sz="1000" dirty="0" smtClean="0">
              <a:solidFill>
                <a:schemeClr val="tx1"/>
              </a:solidFill>
            </a:endParaRPr>
          </a:p>
        </p:txBody>
      </p:sp>
      <p:pic>
        <p:nvPicPr>
          <p:cNvPr id="3" name="Picture 2"/>
          <p:cNvPicPr>
            <a:picLocks noChangeAspect="1"/>
          </p:cNvPicPr>
          <p:nvPr/>
        </p:nvPicPr>
        <p:blipFill>
          <a:blip r:embed="rId2"/>
          <a:stretch>
            <a:fillRect/>
          </a:stretch>
        </p:blipFill>
        <p:spPr>
          <a:xfrm>
            <a:off x="1361380" y="2226458"/>
            <a:ext cx="4109467" cy="2054734"/>
          </a:xfrm>
          <a:prstGeom prst="rect">
            <a:avLst/>
          </a:prstGeom>
        </p:spPr>
      </p:pic>
      <p:graphicFrame>
        <p:nvGraphicFramePr>
          <p:cNvPr id="6" name="图表 10"/>
          <p:cNvGraphicFramePr/>
          <p:nvPr>
            <p:extLst>
              <p:ext uri="{D42A27DB-BD31-4B8C-83A1-F6EECF244321}">
                <p14:modId xmlns:p14="http://schemas.microsoft.com/office/powerpoint/2010/main" val="2028691492"/>
              </p:ext>
            </p:extLst>
          </p:nvPr>
        </p:nvGraphicFramePr>
        <p:xfrm>
          <a:off x="1142507" y="5294505"/>
          <a:ext cx="4366693" cy="28819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5345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EEAA00"/>
                </a:solidFill>
              </a:rPr>
              <a:t>市場の特徴</a:t>
            </a:r>
            <a:endParaRPr kumimoji="1" lang="ja-JP" altLang="en-US" dirty="0">
              <a:solidFill>
                <a:srgbClr val="EEAA00"/>
              </a:solidFill>
            </a:endParaRPr>
          </a:p>
        </p:txBody>
      </p:sp>
      <p:sp>
        <p:nvSpPr>
          <p:cNvPr id="9" name="Slide Number Placeholder 8"/>
          <p:cNvSpPr>
            <a:spLocks noGrp="1"/>
          </p:cNvSpPr>
          <p:nvPr>
            <p:ph type="sldNum" sz="quarter" idx="4"/>
          </p:nvPr>
        </p:nvSpPr>
        <p:spPr/>
        <p:txBody>
          <a:bodyPr/>
          <a:lstStyle/>
          <a:p>
            <a:fld id="{D962C034-7838-3441-9DF1-16A34B7E3DD4}" type="slidenum">
              <a:rPr lang="en-US" smtClean="0"/>
              <a:t>5</a:t>
            </a:fld>
            <a:endParaRPr lang="en-US"/>
          </a:p>
        </p:txBody>
      </p:sp>
      <p:sp>
        <p:nvSpPr>
          <p:cNvPr id="35" name="Text Placeholder 34"/>
          <p:cNvSpPr>
            <a:spLocks noGrp="1"/>
          </p:cNvSpPr>
          <p:nvPr>
            <p:ph type="body" sz="quarter" idx="10"/>
          </p:nvPr>
        </p:nvSpPr>
        <p:spPr>
          <a:xfrm>
            <a:off x="1021977" y="1556766"/>
            <a:ext cx="4788274" cy="6918370"/>
          </a:xfrm>
        </p:spPr>
        <p:txBody>
          <a:bodyPr/>
          <a:lstStyle/>
          <a:p>
            <a:pPr algn="just"/>
            <a:endParaRPr lang="en-US" altLang="ja-JP" sz="1050" dirty="0"/>
          </a:p>
          <a:p>
            <a:pPr algn="just"/>
            <a:endParaRPr lang="en-US" altLang="ja-JP" sz="1050" dirty="0" smtClean="0"/>
          </a:p>
          <a:p>
            <a:pPr algn="just"/>
            <a:r>
              <a:rPr lang="ja-JP" altLang="en-US" sz="1050" dirty="0" smtClean="0"/>
              <a:t>どのような方がペットを飼う印象だろうか。日本の場合は、子供が成人し独立を機に飼う方が多く、</a:t>
            </a:r>
            <a:r>
              <a:rPr lang="en-US" altLang="ja-JP" sz="1050" dirty="0" smtClean="0"/>
              <a:t>50</a:t>
            </a:r>
            <a:r>
              <a:rPr lang="ja-JP" altLang="en-US" sz="1050" dirty="0" smtClean="0"/>
              <a:t>・</a:t>
            </a:r>
            <a:r>
              <a:rPr lang="en-US" altLang="ja-JP" sz="1050" dirty="0" smtClean="0"/>
              <a:t>60</a:t>
            </a:r>
            <a:r>
              <a:rPr lang="ja-JP" altLang="en-US" sz="1050" dirty="0" smtClean="0"/>
              <a:t>代の飼育率が最も高くなっている</a:t>
            </a:r>
            <a:r>
              <a:rPr lang="ja-JP" altLang="en-US" sz="1050" dirty="0" smtClean="0"/>
              <a:t>。</a:t>
            </a:r>
            <a:endParaRPr lang="en-US" altLang="ja-JP" sz="1050" dirty="0" smtClean="0"/>
          </a:p>
          <a:p>
            <a:pPr algn="just"/>
            <a:r>
              <a:rPr lang="ja-JP" altLang="en-US" sz="1050" dirty="0" smtClean="0"/>
              <a:t>出典：</a:t>
            </a:r>
            <a:r>
              <a:rPr lang="en-US" altLang="ja-JP" sz="1050" dirty="0" smtClean="0">
                <a:hlinkClick r:id="rId2"/>
              </a:rPr>
              <a:t>http</a:t>
            </a:r>
            <a:r>
              <a:rPr lang="en-US" altLang="ja-JP" sz="1050" dirty="0">
                <a:hlinkClick r:id="rId2"/>
              </a:rPr>
              <a:t>://</a:t>
            </a:r>
            <a:r>
              <a:rPr lang="en-US" altLang="ja-JP" sz="1050" dirty="0" smtClean="0">
                <a:hlinkClick r:id="rId2"/>
              </a:rPr>
              <a:t>www.petfood.or.jp/topics/img/160129.pdf</a:t>
            </a:r>
            <a:endParaRPr lang="en-US" altLang="ja-JP" sz="1050" dirty="0" smtClean="0"/>
          </a:p>
          <a:p>
            <a:pPr algn="just"/>
            <a:endParaRPr lang="en-US" altLang="ja-JP" sz="1050" dirty="0"/>
          </a:p>
          <a:p>
            <a:pPr algn="just"/>
            <a:r>
              <a:rPr lang="ja-JP" altLang="en-US" sz="1050" dirty="0" smtClean="0"/>
              <a:t>これに対して中国ではまるっきり逆の現象が、特に都市部で起きている。中国では若年層は欧米志向が強く、より自由でモダンな生活に憧れている。更に親元を離れた若者が寂しさを紛らわすためにペットを好んで飼うため、</a:t>
            </a:r>
            <a:r>
              <a:rPr lang="en-US" altLang="ja-JP" sz="1050" dirty="0" smtClean="0"/>
              <a:t>20</a:t>
            </a:r>
            <a:r>
              <a:rPr lang="ja-JP" altLang="en-US" sz="1050" dirty="0" smtClean="0"/>
              <a:t>代の飼育率が最も高くなっている。</a:t>
            </a:r>
            <a:endParaRPr lang="en-US" altLang="ja-JP" sz="1050" dirty="0" smtClean="0"/>
          </a:p>
          <a:p>
            <a:pPr algn="just"/>
            <a:endParaRPr lang="en-US" altLang="ja-JP" sz="1050" dirty="0" smtClean="0"/>
          </a:p>
          <a:p>
            <a:pPr algn="just"/>
            <a:endParaRPr lang="en-US" altLang="ja-JP" sz="1050" dirty="0" smtClean="0"/>
          </a:p>
          <a:p>
            <a:pPr algn="just"/>
            <a:endParaRPr lang="en-US" altLang="ja-JP" sz="1050" dirty="0"/>
          </a:p>
          <a:p>
            <a:pPr algn="just"/>
            <a:endParaRPr lang="en-US" altLang="ja-JP" sz="1050" dirty="0" smtClean="0"/>
          </a:p>
          <a:p>
            <a:pPr algn="just"/>
            <a:r>
              <a:rPr lang="ja-JP" altLang="en-US" sz="1050" dirty="0" smtClean="0"/>
              <a:t>前述のように、若年層オーナーの増加に牽引され、ペット関連消費のモバイル化及び定期化が顕著に。スマートフォンの利用率が高い</a:t>
            </a:r>
            <a:r>
              <a:rPr lang="en-US" altLang="ja-JP" sz="1050" dirty="0" smtClean="0"/>
              <a:t>20~30</a:t>
            </a:r>
            <a:r>
              <a:rPr lang="ja-JP" altLang="en-US" sz="1050" dirty="0" smtClean="0"/>
              <a:t>代のオーナーは</a:t>
            </a:r>
            <a:r>
              <a:rPr lang="en-US" altLang="ja-JP" sz="1050" dirty="0" smtClean="0"/>
              <a:t>EC</a:t>
            </a:r>
            <a:r>
              <a:rPr lang="ja-JP" altLang="en-US" sz="1050" dirty="0" smtClean="0"/>
              <a:t>及びペットオーナー向けアプリを通して、ペット商品を購入したり、情報を仕入れたりしている。</a:t>
            </a:r>
            <a:endParaRPr lang="en-US" altLang="ja-JP" sz="1050" dirty="0" smtClean="0"/>
          </a:p>
          <a:p>
            <a:pPr algn="just"/>
            <a:endParaRPr lang="en-US" altLang="ja-JP" sz="1050" dirty="0" smtClean="0"/>
          </a:p>
          <a:p>
            <a:pPr algn="just"/>
            <a:endParaRPr lang="en-US" altLang="ja-JP" sz="1050" dirty="0"/>
          </a:p>
          <a:p>
            <a:pPr algn="just"/>
            <a:endParaRPr lang="en-US" altLang="ja-JP" sz="1050" dirty="0" smtClean="0"/>
          </a:p>
          <a:p>
            <a:pPr algn="just"/>
            <a:endParaRPr lang="en-US" altLang="ja-JP" sz="1050" dirty="0"/>
          </a:p>
          <a:p>
            <a:pPr algn="just"/>
            <a:endParaRPr lang="en-US" altLang="ja-JP" sz="1050" dirty="0" smtClean="0"/>
          </a:p>
          <a:p>
            <a:pPr algn="just"/>
            <a:endParaRPr lang="en-US" altLang="ja-JP" sz="1050" dirty="0" smtClean="0"/>
          </a:p>
          <a:p>
            <a:pPr algn="just"/>
            <a:endParaRPr lang="en-US" altLang="ja-JP" sz="1050" dirty="0"/>
          </a:p>
        </p:txBody>
      </p:sp>
      <p:graphicFrame>
        <p:nvGraphicFramePr>
          <p:cNvPr id="5" name="Table Placeholder 16"/>
          <p:cNvGraphicFramePr>
            <a:graphicFrameLocks/>
          </p:cNvGraphicFramePr>
          <p:nvPr>
            <p:extLst>
              <p:ext uri="{D42A27DB-BD31-4B8C-83A1-F6EECF244321}">
                <p14:modId xmlns:p14="http://schemas.microsoft.com/office/powerpoint/2010/main" val="515259717"/>
              </p:ext>
            </p:extLst>
          </p:nvPr>
        </p:nvGraphicFramePr>
        <p:xfrm>
          <a:off x="1021977" y="1556766"/>
          <a:ext cx="3591284" cy="378560"/>
        </p:xfrm>
        <a:graphic>
          <a:graphicData uri="http://schemas.openxmlformats.org/drawingml/2006/table">
            <a:tbl>
              <a:tblPr firstRow="1" bandRow="1">
                <a:tableStyleId>{073A0DAA-6AF3-43AB-8588-CEC1D06C72B9}</a:tableStyleId>
              </a:tblPr>
              <a:tblGrid>
                <a:gridCol w="3591284">
                  <a:extLst>
                    <a:ext uri="{9D8B030D-6E8A-4147-A177-3AD203B41FA5}">
                      <a16:colId xmlns="" xmlns:a16="http://schemas.microsoft.com/office/drawing/2014/main" val="20000"/>
                    </a:ext>
                  </a:extLst>
                </a:gridCol>
              </a:tblGrid>
              <a:tr h="378560">
                <a:tc>
                  <a:txBody>
                    <a:bodyPr/>
                    <a:lstStyle/>
                    <a:p>
                      <a:r>
                        <a:rPr lang="ja-JP" altLang="en-US" sz="1200" b="1" dirty="0" smtClean="0">
                          <a:solidFill>
                            <a:srgbClr val="EEAA00"/>
                          </a:solidFill>
                          <a:latin typeface="MS PGothic" charset="-128"/>
                          <a:ea typeface="MS PGothic" charset="-128"/>
                          <a:cs typeface="MS PGothic" charset="-128"/>
                        </a:rPr>
                        <a:t>若年層オーナー</a:t>
                      </a:r>
                    </a:p>
                  </a:txBody>
                  <a:tcPr marL="0" marR="0" marT="0" marB="0" anchor="ctr">
                    <a:lnL w="12700" cmpd="sng">
                      <a:noFill/>
                    </a:lnL>
                    <a:lnR w="12700" cmpd="sng">
                      <a:noFill/>
                    </a:lnR>
                    <a:lnT w="9525" cmpd="sng">
                      <a:solidFill>
                        <a:srgbClr val="9A9B9C"/>
                      </a:solidFill>
                      <a:prstDash val="solid"/>
                    </a:lnT>
                    <a:lnB w="9525" cap="flat" cmpd="sng" algn="ctr">
                      <a:solidFill>
                        <a:srgbClr val="9A9B9C"/>
                      </a:solidFill>
                      <a:prstDash val="solid"/>
                      <a:round/>
                      <a:headEnd type="none" w="med" len="med"/>
                      <a:tailEnd type="none" w="med" len="med"/>
                    </a:lnB>
                    <a:noFill/>
                  </a:tcPr>
                </a:tc>
                <a:extLst>
                  <a:ext uri="{0D108BD9-81ED-4DB2-BD59-A6C34878D82A}">
                    <a16:rowId xmlns="" xmlns:a16="http://schemas.microsoft.com/office/drawing/2014/main" val="10000"/>
                  </a:ext>
                </a:extLst>
              </a:tr>
            </a:tbl>
          </a:graphicData>
        </a:graphic>
      </p:graphicFrame>
      <p:graphicFrame>
        <p:nvGraphicFramePr>
          <p:cNvPr id="7" name="Table Placeholder 16"/>
          <p:cNvGraphicFramePr>
            <a:graphicFrameLocks/>
          </p:cNvGraphicFramePr>
          <p:nvPr>
            <p:extLst>
              <p:ext uri="{D42A27DB-BD31-4B8C-83A1-F6EECF244321}">
                <p14:modId xmlns:p14="http://schemas.microsoft.com/office/powerpoint/2010/main" val="1085208545"/>
              </p:ext>
            </p:extLst>
          </p:nvPr>
        </p:nvGraphicFramePr>
        <p:xfrm>
          <a:off x="1021977" y="4319068"/>
          <a:ext cx="3591284" cy="378560"/>
        </p:xfrm>
        <a:graphic>
          <a:graphicData uri="http://schemas.openxmlformats.org/drawingml/2006/table">
            <a:tbl>
              <a:tblPr firstRow="1" bandRow="1">
                <a:tableStyleId>{073A0DAA-6AF3-43AB-8588-CEC1D06C72B9}</a:tableStyleId>
              </a:tblPr>
              <a:tblGrid>
                <a:gridCol w="3591284">
                  <a:extLst>
                    <a:ext uri="{9D8B030D-6E8A-4147-A177-3AD203B41FA5}">
                      <a16:colId xmlns="" xmlns:a16="http://schemas.microsoft.com/office/drawing/2014/main" val="20000"/>
                    </a:ext>
                  </a:extLst>
                </a:gridCol>
              </a:tblGrid>
              <a:tr h="378560">
                <a:tc>
                  <a:txBody>
                    <a:bodyPr/>
                    <a:lstStyle/>
                    <a:p>
                      <a:r>
                        <a:rPr lang="ja-JP" altLang="en-US" sz="1200" b="1" dirty="0" smtClean="0">
                          <a:solidFill>
                            <a:srgbClr val="EEAA00"/>
                          </a:solidFill>
                          <a:latin typeface="MS PGothic" charset="-128"/>
                          <a:ea typeface="MS PGothic" charset="-128"/>
                          <a:cs typeface="MS PGothic" charset="-128"/>
                        </a:rPr>
                        <a:t>モバイルファースト</a:t>
                      </a:r>
                    </a:p>
                  </a:txBody>
                  <a:tcPr marL="0" marR="0" marT="0" marB="0" anchor="ctr">
                    <a:lnL w="12700" cmpd="sng">
                      <a:noFill/>
                    </a:lnL>
                    <a:lnR w="12700" cmpd="sng">
                      <a:noFill/>
                    </a:lnR>
                    <a:lnT w="9525" cmpd="sng">
                      <a:solidFill>
                        <a:srgbClr val="9A9B9C"/>
                      </a:solidFill>
                      <a:prstDash val="solid"/>
                    </a:lnT>
                    <a:lnB w="9525" cap="flat" cmpd="sng" algn="ctr">
                      <a:solidFill>
                        <a:srgbClr val="9A9B9C"/>
                      </a:solidFill>
                      <a:prstDash val="solid"/>
                      <a:round/>
                      <a:headEnd type="none" w="med" len="med"/>
                      <a:tailEnd type="none" w="med" len="med"/>
                    </a:lnB>
                    <a:noFill/>
                  </a:tcPr>
                </a:tc>
                <a:extLst>
                  <a:ext uri="{0D108BD9-81ED-4DB2-BD59-A6C34878D82A}">
                    <a16:rowId xmlns="" xmlns:a16="http://schemas.microsoft.com/office/drawing/2014/main" val="10000"/>
                  </a:ext>
                </a:extLst>
              </a:tr>
            </a:tbl>
          </a:graphicData>
        </a:graphic>
      </p:graphicFrame>
      <p:pic>
        <p:nvPicPr>
          <p:cNvPr id="4" name="Picture 3"/>
          <p:cNvPicPr>
            <a:picLocks noChangeAspect="1"/>
          </p:cNvPicPr>
          <p:nvPr/>
        </p:nvPicPr>
        <p:blipFill>
          <a:blip r:embed="rId3"/>
          <a:stretch>
            <a:fillRect/>
          </a:stretch>
        </p:blipFill>
        <p:spPr>
          <a:xfrm>
            <a:off x="1021155" y="5648951"/>
            <a:ext cx="4789096" cy="2626770"/>
          </a:xfrm>
          <a:prstGeom prst="rect">
            <a:avLst/>
          </a:prstGeom>
        </p:spPr>
      </p:pic>
    </p:spTree>
    <p:extLst>
      <p:ext uri="{BB962C8B-B14F-4D97-AF65-F5344CB8AC3E}">
        <p14:creationId xmlns:p14="http://schemas.microsoft.com/office/powerpoint/2010/main" val="1424645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EEAA00"/>
                </a:solidFill>
              </a:rPr>
              <a:t>市場の特徴</a:t>
            </a:r>
            <a:endParaRPr kumimoji="1" lang="ja-JP" altLang="en-US" dirty="0">
              <a:solidFill>
                <a:srgbClr val="EEAA00"/>
              </a:solidFill>
            </a:endParaRPr>
          </a:p>
        </p:txBody>
      </p:sp>
      <p:sp>
        <p:nvSpPr>
          <p:cNvPr id="9" name="Slide Number Placeholder 8"/>
          <p:cNvSpPr>
            <a:spLocks noGrp="1"/>
          </p:cNvSpPr>
          <p:nvPr>
            <p:ph type="sldNum" sz="quarter" idx="4"/>
          </p:nvPr>
        </p:nvSpPr>
        <p:spPr/>
        <p:txBody>
          <a:bodyPr/>
          <a:lstStyle/>
          <a:p>
            <a:fld id="{D962C034-7838-3441-9DF1-16A34B7E3DD4}" type="slidenum">
              <a:rPr lang="en-US" smtClean="0"/>
              <a:t>6</a:t>
            </a:fld>
            <a:endParaRPr lang="en-US"/>
          </a:p>
        </p:txBody>
      </p:sp>
      <p:sp>
        <p:nvSpPr>
          <p:cNvPr id="35" name="Text Placeholder 34"/>
          <p:cNvSpPr>
            <a:spLocks noGrp="1"/>
          </p:cNvSpPr>
          <p:nvPr>
            <p:ph type="body" sz="quarter" idx="10"/>
          </p:nvPr>
        </p:nvSpPr>
        <p:spPr>
          <a:xfrm>
            <a:off x="1021977" y="1556766"/>
            <a:ext cx="4788274" cy="6918370"/>
          </a:xfrm>
        </p:spPr>
        <p:txBody>
          <a:bodyPr/>
          <a:lstStyle/>
          <a:p>
            <a:pPr algn="just"/>
            <a:endParaRPr lang="en-US" altLang="ja-JP" sz="1050" dirty="0"/>
          </a:p>
          <a:p>
            <a:pPr algn="just"/>
            <a:endParaRPr lang="en-US" altLang="ja-JP" sz="1050" dirty="0" smtClean="0"/>
          </a:p>
          <a:p>
            <a:pPr algn="just"/>
            <a:r>
              <a:rPr lang="ja-JP" altLang="en-US" sz="1050" dirty="0" smtClean="0"/>
              <a:t>中国ではペット産業の黎明期から、食品及びグッズの製造・輸出を行ってきた。そのため、ハード（食品・グッズ）の供給は比較的に需給のバランスが良く、それは顧客ニーズ調査の結果にも反映されている。</a:t>
            </a:r>
            <a:endParaRPr lang="en-US" altLang="ja-JP" sz="1050" dirty="0" smtClean="0"/>
          </a:p>
          <a:p>
            <a:pPr algn="just"/>
            <a:r>
              <a:rPr lang="ja-JP" altLang="en-US" sz="1050" dirty="0" smtClean="0"/>
              <a:t>今後はソフト（医療・サービス）の部分へ若年層オーナーの嗜好がシフトすると予想される。更に、ハード市場は競争が激しくレッドオーシャン</a:t>
            </a:r>
            <a:r>
              <a:rPr lang="ja-JP" altLang="en-US" sz="1050" dirty="0"/>
              <a:t>になりつつ</a:t>
            </a:r>
            <a:r>
              <a:rPr lang="ja-JP" altLang="en-US" sz="1050" dirty="0" smtClean="0"/>
              <a:t>ある中、医療</a:t>
            </a:r>
            <a:r>
              <a:rPr lang="ja-JP" altLang="en-US" sz="1050" dirty="0"/>
              <a:t>・サービス</a:t>
            </a:r>
            <a:r>
              <a:rPr lang="ja-JP" altLang="en-US" sz="1050" dirty="0" smtClean="0"/>
              <a:t>分野にシフトまたは新規参入する企業が増加し、まだまだ拡大の余地を秘めている。</a:t>
            </a:r>
            <a:endParaRPr lang="en-US" altLang="ja-JP" sz="1050" dirty="0" smtClean="0"/>
          </a:p>
          <a:p>
            <a:pPr algn="just"/>
            <a:r>
              <a:rPr lang="ja-JP" altLang="en-US" sz="1050" dirty="0" smtClean="0"/>
              <a:t>以下の調査データからは、顧客のニーズは医療を中心としたサービスの需要が目立ち、そして供給も全く追いついていないことが分かる。</a:t>
            </a:r>
            <a:endParaRPr lang="en-US" altLang="ja-JP" sz="1050" dirty="0" smtClean="0"/>
          </a:p>
        </p:txBody>
      </p:sp>
      <p:graphicFrame>
        <p:nvGraphicFramePr>
          <p:cNvPr id="5" name="Table Placeholder 16"/>
          <p:cNvGraphicFramePr>
            <a:graphicFrameLocks/>
          </p:cNvGraphicFramePr>
          <p:nvPr>
            <p:extLst>
              <p:ext uri="{D42A27DB-BD31-4B8C-83A1-F6EECF244321}">
                <p14:modId xmlns:p14="http://schemas.microsoft.com/office/powerpoint/2010/main" val="533798138"/>
              </p:ext>
            </p:extLst>
          </p:nvPr>
        </p:nvGraphicFramePr>
        <p:xfrm>
          <a:off x="1021977" y="1556766"/>
          <a:ext cx="3591284" cy="378560"/>
        </p:xfrm>
        <a:graphic>
          <a:graphicData uri="http://schemas.openxmlformats.org/drawingml/2006/table">
            <a:tbl>
              <a:tblPr firstRow="1" bandRow="1">
                <a:tableStyleId>{073A0DAA-6AF3-43AB-8588-CEC1D06C72B9}</a:tableStyleId>
              </a:tblPr>
              <a:tblGrid>
                <a:gridCol w="3591284">
                  <a:extLst>
                    <a:ext uri="{9D8B030D-6E8A-4147-A177-3AD203B41FA5}">
                      <a16:colId xmlns="" xmlns:a16="http://schemas.microsoft.com/office/drawing/2014/main" val="20000"/>
                    </a:ext>
                  </a:extLst>
                </a:gridCol>
              </a:tblGrid>
              <a:tr h="378560">
                <a:tc>
                  <a:txBody>
                    <a:bodyPr/>
                    <a:lstStyle/>
                    <a:p>
                      <a:r>
                        <a:rPr lang="ja-JP" altLang="en-US" sz="1200" b="1" dirty="0" smtClean="0">
                          <a:solidFill>
                            <a:srgbClr val="EEAA00"/>
                          </a:solidFill>
                          <a:latin typeface="MS PGothic" charset="-128"/>
                          <a:ea typeface="MS PGothic" charset="-128"/>
                          <a:cs typeface="MS PGothic" charset="-128"/>
                        </a:rPr>
                        <a:t>医療・サービス分野の拡大</a:t>
                      </a:r>
                    </a:p>
                  </a:txBody>
                  <a:tcPr marL="0" marR="0" marT="0" marB="0" anchor="ctr">
                    <a:lnL w="12700" cmpd="sng">
                      <a:noFill/>
                    </a:lnL>
                    <a:lnR w="12700" cmpd="sng">
                      <a:noFill/>
                    </a:lnR>
                    <a:lnT w="9525" cmpd="sng">
                      <a:solidFill>
                        <a:srgbClr val="9A9B9C"/>
                      </a:solidFill>
                      <a:prstDash val="solid"/>
                    </a:lnT>
                    <a:lnB w="9525" cap="flat" cmpd="sng" algn="ctr">
                      <a:solidFill>
                        <a:srgbClr val="9A9B9C"/>
                      </a:solidFill>
                      <a:prstDash val="solid"/>
                      <a:round/>
                      <a:headEnd type="none" w="med" len="med"/>
                      <a:tailEnd type="none" w="med" len="med"/>
                    </a:lnB>
                    <a:noFill/>
                  </a:tcPr>
                </a:tc>
                <a:extLst>
                  <a:ext uri="{0D108BD9-81ED-4DB2-BD59-A6C34878D82A}">
                    <a16:rowId xmlns="" xmlns:a16="http://schemas.microsoft.com/office/drawing/2014/main" val="10000"/>
                  </a:ext>
                </a:extLst>
              </a:tr>
            </a:tbl>
          </a:graphicData>
        </a:graphic>
      </p:graphicFrame>
      <p:pic>
        <p:nvPicPr>
          <p:cNvPr id="4" name="Picture 3"/>
          <p:cNvPicPr>
            <a:picLocks noChangeAspect="1"/>
          </p:cNvPicPr>
          <p:nvPr/>
        </p:nvPicPr>
        <p:blipFill>
          <a:blip r:embed="rId2"/>
          <a:stretch>
            <a:fillRect/>
          </a:stretch>
        </p:blipFill>
        <p:spPr>
          <a:xfrm>
            <a:off x="1021977" y="4010117"/>
            <a:ext cx="2133911" cy="2744902"/>
          </a:xfrm>
          <a:prstGeom prst="rect">
            <a:avLst/>
          </a:prstGeom>
        </p:spPr>
      </p:pic>
      <p:pic>
        <p:nvPicPr>
          <p:cNvPr id="10" name="Picture 9"/>
          <p:cNvPicPr>
            <a:picLocks noChangeAspect="1"/>
          </p:cNvPicPr>
          <p:nvPr/>
        </p:nvPicPr>
        <p:blipFill>
          <a:blip r:embed="rId3"/>
          <a:stretch>
            <a:fillRect/>
          </a:stretch>
        </p:blipFill>
        <p:spPr>
          <a:xfrm>
            <a:off x="3110990" y="4068857"/>
            <a:ext cx="2935553" cy="2478567"/>
          </a:xfrm>
          <a:prstGeom prst="rect">
            <a:avLst/>
          </a:prstGeom>
        </p:spPr>
      </p:pic>
      <p:cxnSp>
        <p:nvCxnSpPr>
          <p:cNvPr id="6" name="Straight Connector 5"/>
          <p:cNvCxnSpPr/>
          <p:nvPr/>
        </p:nvCxnSpPr>
        <p:spPr>
          <a:xfrm>
            <a:off x="4514975" y="6900415"/>
            <a:ext cx="372139" cy="0"/>
          </a:xfrm>
          <a:prstGeom prst="line">
            <a:avLst/>
          </a:prstGeom>
          <a:ln w="28575">
            <a:solidFill>
              <a:schemeClr val="accent1"/>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4514975" y="7020914"/>
            <a:ext cx="372139" cy="0"/>
          </a:xfrm>
          <a:prstGeom prst="line">
            <a:avLst/>
          </a:prstGeom>
          <a:ln w="28575">
            <a:solidFill>
              <a:srgbClr val="EEAA00"/>
            </a:solidFill>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4921609" y="6794085"/>
            <a:ext cx="1196990" cy="338554"/>
          </a:xfrm>
          <a:prstGeom prst="rect">
            <a:avLst/>
          </a:prstGeom>
          <a:noFill/>
        </p:spPr>
        <p:txBody>
          <a:bodyPr wrap="square" rtlCol="0">
            <a:spAutoFit/>
          </a:bodyPr>
          <a:lstStyle/>
          <a:p>
            <a:r>
              <a:rPr lang="ja-JP" altLang="en-US" sz="800" dirty="0" smtClean="0"/>
              <a:t>供給</a:t>
            </a:r>
            <a:endParaRPr lang="en-US" altLang="ja-JP" sz="800" dirty="0" smtClean="0"/>
          </a:p>
          <a:p>
            <a:r>
              <a:rPr lang="ja-JP" altLang="en-US" sz="800" dirty="0" smtClean="0"/>
              <a:t>需要</a:t>
            </a:r>
            <a:endParaRPr lang="en-US" sz="800" dirty="0"/>
          </a:p>
        </p:txBody>
      </p:sp>
    </p:spTree>
    <p:extLst>
      <p:ext uri="{BB962C8B-B14F-4D97-AF65-F5344CB8AC3E}">
        <p14:creationId xmlns:p14="http://schemas.microsoft.com/office/powerpoint/2010/main" val="712280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EEAA00"/>
                </a:solidFill>
              </a:rPr>
              <a:t>今後の動向</a:t>
            </a:r>
            <a:endParaRPr kumimoji="1" lang="ja-JP" altLang="en-US" dirty="0">
              <a:solidFill>
                <a:srgbClr val="EEAA00"/>
              </a:solidFill>
            </a:endParaRPr>
          </a:p>
        </p:txBody>
      </p:sp>
      <p:sp>
        <p:nvSpPr>
          <p:cNvPr id="9" name="Slide Number Placeholder 8"/>
          <p:cNvSpPr>
            <a:spLocks noGrp="1"/>
          </p:cNvSpPr>
          <p:nvPr>
            <p:ph type="sldNum" sz="quarter" idx="4"/>
          </p:nvPr>
        </p:nvSpPr>
        <p:spPr/>
        <p:txBody>
          <a:bodyPr/>
          <a:lstStyle/>
          <a:p>
            <a:fld id="{D962C034-7838-3441-9DF1-16A34B7E3DD4}" type="slidenum">
              <a:rPr lang="en-US" smtClean="0"/>
              <a:t>7</a:t>
            </a:fld>
            <a:endParaRPr lang="en-US"/>
          </a:p>
        </p:txBody>
      </p:sp>
      <p:sp>
        <p:nvSpPr>
          <p:cNvPr id="35" name="Text Placeholder 34"/>
          <p:cNvSpPr>
            <a:spLocks noGrp="1"/>
          </p:cNvSpPr>
          <p:nvPr>
            <p:ph type="body" sz="quarter" idx="10"/>
          </p:nvPr>
        </p:nvSpPr>
        <p:spPr>
          <a:xfrm>
            <a:off x="1021977" y="1556766"/>
            <a:ext cx="4788274" cy="6918370"/>
          </a:xfrm>
        </p:spPr>
        <p:txBody>
          <a:bodyPr/>
          <a:lstStyle/>
          <a:p>
            <a:pPr algn="just"/>
            <a:endParaRPr lang="en-US" altLang="ja-JP" sz="1050" dirty="0" smtClean="0">
              <a:solidFill>
                <a:srgbClr val="004165"/>
              </a:solidFill>
            </a:endParaRPr>
          </a:p>
          <a:p>
            <a:pPr algn="just"/>
            <a:endParaRPr lang="en-US" altLang="ja-JP" sz="1050" dirty="0">
              <a:solidFill>
                <a:srgbClr val="004165"/>
              </a:solidFill>
            </a:endParaRPr>
          </a:p>
          <a:p>
            <a:pPr algn="just"/>
            <a:r>
              <a:rPr lang="ja-JP" altLang="en-US" sz="1050" dirty="0">
                <a:solidFill>
                  <a:srgbClr val="004165"/>
                </a:solidFill>
              </a:rPr>
              <a:t>中国では北京、上海などの少数の都市のみが</a:t>
            </a:r>
            <a:r>
              <a:rPr lang="ja-JP" altLang="en-US" sz="1050" dirty="0" smtClean="0">
                <a:solidFill>
                  <a:srgbClr val="004165"/>
                </a:solidFill>
              </a:rPr>
              <a:t>ペットの</a:t>
            </a:r>
            <a:r>
              <a:rPr lang="ja-JP" altLang="en-US" sz="1050" dirty="0">
                <a:solidFill>
                  <a:srgbClr val="004165"/>
                </a:solidFill>
              </a:rPr>
              <a:t>飼育制限管理法</a:t>
            </a:r>
            <a:r>
              <a:rPr lang="ja-JP" altLang="en-US" sz="1050" dirty="0" smtClean="0">
                <a:solidFill>
                  <a:srgbClr val="004165"/>
                </a:solidFill>
              </a:rPr>
              <a:t>を施行しており、統一なペット</a:t>
            </a:r>
            <a:r>
              <a:rPr lang="ja-JP" altLang="en-US" sz="1050" dirty="0">
                <a:solidFill>
                  <a:srgbClr val="004165"/>
                </a:solidFill>
              </a:rPr>
              <a:t>産業の発展を対象と</a:t>
            </a:r>
            <a:r>
              <a:rPr lang="ja-JP" altLang="en-US" sz="1050" dirty="0" smtClean="0">
                <a:solidFill>
                  <a:srgbClr val="004165"/>
                </a:solidFill>
              </a:rPr>
              <a:t>した法律</a:t>
            </a:r>
            <a:r>
              <a:rPr lang="ja-JP" altLang="en-US" sz="1050" dirty="0">
                <a:solidFill>
                  <a:srgbClr val="004165"/>
                </a:solidFill>
              </a:rPr>
              <a:t>・法規と業界政策は</a:t>
            </a:r>
            <a:r>
              <a:rPr lang="ja-JP" altLang="en-US" sz="1050" dirty="0" smtClean="0">
                <a:solidFill>
                  <a:srgbClr val="004165"/>
                </a:solidFill>
              </a:rPr>
              <a:t>ない。その結果、組織間の役割分担が不明確のみならず、「もの」と「ひと」のインフラの整備が遅れている。</a:t>
            </a:r>
            <a:endParaRPr lang="ja-JP" altLang="en-US" sz="1050" dirty="0">
              <a:solidFill>
                <a:srgbClr val="004165"/>
              </a:solidFill>
            </a:endParaRPr>
          </a:p>
          <a:p>
            <a:pPr algn="just"/>
            <a:r>
              <a:rPr lang="ja-JP" altLang="en-US" sz="1050" dirty="0" smtClean="0">
                <a:solidFill>
                  <a:srgbClr val="004165"/>
                </a:solidFill>
              </a:rPr>
              <a:t>「もの」については、正規ルートでペットを入手するオーナーが増加しているものの、国の販売</a:t>
            </a:r>
            <a:r>
              <a:rPr lang="ja-JP" altLang="en-US" sz="1050" dirty="0">
                <a:solidFill>
                  <a:srgbClr val="004165"/>
                </a:solidFill>
              </a:rPr>
              <a:t>許可証を備えたペット経営機関はまだ多くない</a:t>
            </a:r>
            <a:r>
              <a:rPr lang="ja-JP" altLang="en-US" sz="1050" dirty="0" smtClean="0">
                <a:solidFill>
                  <a:srgbClr val="004165"/>
                </a:solidFill>
              </a:rPr>
              <a:t>。多くの中小都市</a:t>
            </a:r>
            <a:r>
              <a:rPr lang="ja-JP" altLang="en-US" sz="1050" dirty="0">
                <a:solidFill>
                  <a:srgbClr val="004165"/>
                </a:solidFill>
              </a:rPr>
              <a:t>では正規の固定ペット交易市場が</a:t>
            </a:r>
            <a:r>
              <a:rPr lang="ja-JP" altLang="en-US" sz="1050" dirty="0" smtClean="0">
                <a:solidFill>
                  <a:srgbClr val="004165"/>
                </a:solidFill>
              </a:rPr>
              <a:t>ないことも問題となっている。更に、同様な事象はペット医療業界でも同様で、その結果動物</a:t>
            </a:r>
            <a:r>
              <a:rPr lang="ja-JP" altLang="en-US" sz="1050" dirty="0">
                <a:solidFill>
                  <a:srgbClr val="004165"/>
                </a:solidFill>
              </a:rPr>
              <a:t>由来感染症が</a:t>
            </a:r>
            <a:r>
              <a:rPr lang="ja-JP" altLang="en-US" sz="1050" dirty="0" smtClean="0">
                <a:solidFill>
                  <a:srgbClr val="004165"/>
                </a:solidFill>
              </a:rPr>
              <a:t>増加したり、日よけ・保温</a:t>
            </a:r>
            <a:r>
              <a:rPr lang="ja-JP" altLang="en-US" sz="1050" dirty="0">
                <a:solidFill>
                  <a:srgbClr val="004165"/>
                </a:solidFill>
              </a:rPr>
              <a:t>などの飼育教育が乏しく、</a:t>
            </a:r>
            <a:r>
              <a:rPr lang="ja-JP" altLang="en-US" sz="1050" dirty="0" smtClean="0">
                <a:solidFill>
                  <a:srgbClr val="004165"/>
                </a:solidFill>
              </a:rPr>
              <a:t>販売後のペット死亡事故も発生している。</a:t>
            </a:r>
            <a:endParaRPr lang="ja-JP" altLang="en-US" sz="1050" dirty="0">
              <a:solidFill>
                <a:srgbClr val="004165"/>
              </a:solidFill>
            </a:endParaRPr>
          </a:p>
          <a:p>
            <a:pPr algn="just"/>
            <a:r>
              <a:rPr lang="ja-JP" altLang="en-US" sz="1050" dirty="0" smtClean="0">
                <a:solidFill>
                  <a:srgbClr val="004165"/>
                </a:solidFill>
              </a:rPr>
              <a:t>「ひと」の部分に関しては、専門</a:t>
            </a:r>
            <a:r>
              <a:rPr lang="ja-JP" altLang="en-US" sz="1050" dirty="0">
                <a:solidFill>
                  <a:srgbClr val="004165"/>
                </a:solidFill>
              </a:rPr>
              <a:t>人材が不足し、十分なサービスや教育を提供できて</a:t>
            </a:r>
            <a:r>
              <a:rPr lang="ja-JP" altLang="en-US" sz="1050" dirty="0" smtClean="0">
                <a:solidFill>
                  <a:srgbClr val="004165"/>
                </a:solidFill>
              </a:rPr>
              <a:t>いない。更に専門</a:t>
            </a:r>
            <a:r>
              <a:rPr lang="ja-JP" altLang="en-US" sz="1050" dirty="0">
                <a:solidFill>
                  <a:srgbClr val="004165"/>
                </a:solidFill>
              </a:rPr>
              <a:t>人材を育成する機関も</a:t>
            </a:r>
            <a:r>
              <a:rPr lang="ja-JP" altLang="en-US" sz="1050" dirty="0" smtClean="0">
                <a:solidFill>
                  <a:srgbClr val="004165"/>
                </a:solidFill>
              </a:rPr>
              <a:t>数少なく、ペットトレーナーは僅か２万人しかいないとも言われている。</a:t>
            </a:r>
            <a:endParaRPr lang="ja-JP" altLang="en-US" sz="1050" dirty="0">
              <a:solidFill>
                <a:srgbClr val="004165"/>
              </a:solidFill>
            </a:endParaRPr>
          </a:p>
          <a:p>
            <a:pPr algn="just"/>
            <a:endParaRPr lang="en-US" altLang="ja-JP" sz="1050" dirty="0" smtClean="0">
              <a:solidFill>
                <a:srgbClr val="004165"/>
              </a:solidFill>
            </a:endParaRPr>
          </a:p>
          <a:p>
            <a:pPr algn="just"/>
            <a:endParaRPr lang="en-US" altLang="ja-JP" sz="1050" dirty="0">
              <a:solidFill>
                <a:srgbClr val="004165"/>
              </a:solidFill>
            </a:endParaRPr>
          </a:p>
          <a:p>
            <a:pPr algn="just"/>
            <a:endParaRPr lang="en-US" altLang="ja-JP" sz="1050" dirty="0" smtClean="0">
              <a:solidFill>
                <a:srgbClr val="004165"/>
              </a:solidFill>
            </a:endParaRPr>
          </a:p>
          <a:p>
            <a:pPr algn="just"/>
            <a:r>
              <a:rPr lang="ja-JP" altLang="en-US" sz="1050" dirty="0" smtClean="0">
                <a:solidFill>
                  <a:srgbClr val="004165"/>
                </a:solidFill>
              </a:rPr>
              <a:t>日本</a:t>
            </a:r>
            <a:r>
              <a:rPr lang="ja-JP" altLang="en-US" sz="1050" dirty="0">
                <a:solidFill>
                  <a:srgbClr val="004165"/>
                </a:solidFill>
              </a:rPr>
              <a:t>全国は約</a:t>
            </a:r>
            <a:r>
              <a:rPr lang="ja-JP" altLang="en-US" sz="1050" dirty="0" smtClean="0">
                <a:solidFill>
                  <a:srgbClr val="004165"/>
                </a:solidFill>
              </a:rPr>
              <a:t>１万ペット医療</a:t>
            </a:r>
            <a:r>
              <a:rPr lang="ja-JP" altLang="en-US" sz="1050" dirty="0">
                <a:solidFill>
                  <a:srgbClr val="004165"/>
                </a:solidFill>
              </a:rPr>
              <a:t>施設があり、全国平均密度</a:t>
            </a:r>
            <a:r>
              <a:rPr lang="en-US" altLang="ja-JP" sz="1050" dirty="0">
                <a:solidFill>
                  <a:srgbClr val="004165"/>
                </a:solidFill>
              </a:rPr>
              <a:t>0.029</a:t>
            </a:r>
            <a:r>
              <a:rPr lang="ja-JP" altLang="en-US" sz="1050" dirty="0">
                <a:solidFill>
                  <a:srgbClr val="004165"/>
                </a:solidFill>
              </a:rPr>
              <a:t>（数</a:t>
            </a:r>
            <a:r>
              <a:rPr lang="en-US" altLang="ja-JP" sz="1050" dirty="0">
                <a:solidFill>
                  <a:srgbClr val="004165"/>
                </a:solidFill>
              </a:rPr>
              <a:t>/</a:t>
            </a:r>
            <a:r>
              <a:rPr lang="ja-JP" altLang="en-US" sz="1050" dirty="0">
                <a:solidFill>
                  <a:srgbClr val="004165"/>
                </a:solidFill>
              </a:rPr>
              <a:t>平米</a:t>
            </a:r>
            <a:r>
              <a:rPr lang="ja-JP" altLang="en-US" sz="1050" dirty="0" smtClean="0">
                <a:solidFill>
                  <a:srgbClr val="004165"/>
                </a:solidFill>
              </a:rPr>
              <a:t>）である。東京の医療</a:t>
            </a:r>
            <a:r>
              <a:rPr lang="ja-JP" altLang="en-US" sz="1050" dirty="0">
                <a:solidFill>
                  <a:srgbClr val="004165"/>
                </a:solidFill>
              </a:rPr>
              <a:t>施設</a:t>
            </a:r>
            <a:r>
              <a:rPr lang="ja-JP" altLang="en-US" sz="1050" dirty="0" smtClean="0">
                <a:solidFill>
                  <a:srgbClr val="004165"/>
                </a:solidFill>
              </a:rPr>
              <a:t>は約</a:t>
            </a:r>
            <a:r>
              <a:rPr lang="en-US" altLang="ja-JP" sz="1050" dirty="0">
                <a:solidFill>
                  <a:srgbClr val="004165"/>
                </a:solidFill>
              </a:rPr>
              <a:t>1500</a:t>
            </a:r>
            <a:r>
              <a:rPr lang="ja-JP" altLang="en-US" sz="1050" dirty="0">
                <a:solidFill>
                  <a:srgbClr val="004165"/>
                </a:solidFill>
              </a:rPr>
              <a:t>で、密度は</a:t>
            </a:r>
            <a:r>
              <a:rPr lang="en-US" altLang="ja-JP" sz="1050" dirty="0" smtClean="0">
                <a:solidFill>
                  <a:srgbClr val="004165"/>
                </a:solidFill>
              </a:rPr>
              <a:t>0.678</a:t>
            </a:r>
            <a:r>
              <a:rPr lang="ja-JP" altLang="en-US" sz="1050" dirty="0" smtClean="0">
                <a:solidFill>
                  <a:srgbClr val="004165"/>
                </a:solidFill>
              </a:rPr>
              <a:t>となって</a:t>
            </a:r>
            <a:r>
              <a:rPr lang="ja-JP" altLang="en-US" sz="1050" dirty="0">
                <a:solidFill>
                  <a:srgbClr val="004165"/>
                </a:solidFill>
              </a:rPr>
              <a:t>いる。 「サービスの数」という意味では</a:t>
            </a:r>
            <a:r>
              <a:rPr lang="ja-JP" altLang="en-US" sz="1050" dirty="0" smtClean="0">
                <a:solidFill>
                  <a:srgbClr val="004165"/>
                </a:solidFill>
              </a:rPr>
              <a:t>、北京</a:t>
            </a:r>
            <a:r>
              <a:rPr lang="ja-JP" altLang="en-US" sz="1050" dirty="0">
                <a:solidFill>
                  <a:srgbClr val="004165"/>
                </a:solidFill>
              </a:rPr>
              <a:t>・上海など</a:t>
            </a:r>
            <a:r>
              <a:rPr lang="ja-JP" altLang="en-US" sz="1050" dirty="0" smtClean="0">
                <a:solidFill>
                  <a:srgbClr val="004165"/>
                </a:solidFill>
              </a:rPr>
              <a:t>の</a:t>
            </a:r>
            <a:r>
              <a:rPr lang="en-US" altLang="ja-JP" sz="1050" dirty="0" smtClean="0">
                <a:solidFill>
                  <a:srgbClr val="004165"/>
                </a:solidFill>
              </a:rPr>
              <a:t>Tier 1</a:t>
            </a:r>
            <a:r>
              <a:rPr lang="ja-JP" altLang="en-US" sz="1050" dirty="0" smtClean="0">
                <a:solidFill>
                  <a:srgbClr val="004165"/>
                </a:solidFill>
              </a:rPr>
              <a:t>都市がやっと日本全国の平均数値に追いついたところであり、サービスの提供者が圧倒的に不足している。</a:t>
            </a:r>
            <a:endParaRPr lang="en-US" altLang="ja-JP" sz="1050" dirty="0" smtClean="0">
              <a:solidFill>
                <a:srgbClr val="004165"/>
              </a:solidFill>
            </a:endParaRPr>
          </a:p>
          <a:p>
            <a:pPr algn="just"/>
            <a:r>
              <a:rPr lang="ja-JP" altLang="en-US" sz="1050" dirty="0" smtClean="0">
                <a:solidFill>
                  <a:srgbClr val="004165"/>
                </a:solidFill>
              </a:rPr>
              <a:t>今後は「数」を増やすと同時に、「サービスの質」（特に医療）の更なる向上に向けて、後ほど登場する二つの動向に注目が集まっている。</a:t>
            </a:r>
            <a:endParaRPr lang="en-US" altLang="ja-JP" sz="1050" dirty="0">
              <a:solidFill>
                <a:srgbClr val="004165"/>
              </a:solidFill>
            </a:endParaRPr>
          </a:p>
        </p:txBody>
      </p:sp>
      <p:graphicFrame>
        <p:nvGraphicFramePr>
          <p:cNvPr id="13" name="Table Placeholder 16"/>
          <p:cNvGraphicFramePr>
            <a:graphicFrameLocks/>
          </p:cNvGraphicFramePr>
          <p:nvPr>
            <p:extLst>
              <p:ext uri="{D42A27DB-BD31-4B8C-83A1-F6EECF244321}">
                <p14:modId xmlns:p14="http://schemas.microsoft.com/office/powerpoint/2010/main" val="1506111847"/>
              </p:ext>
            </p:extLst>
          </p:nvPr>
        </p:nvGraphicFramePr>
        <p:xfrm>
          <a:off x="1021977" y="1556766"/>
          <a:ext cx="3591284" cy="378560"/>
        </p:xfrm>
        <a:graphic>
          <a:graphicData uri="http://schemas.openxmlformats.org/drawingml/2006/table">
            <a:tbl>
              <a:tblPr firstRow="1" bandRow="1">
                <a:tableStyleId>{073A0DAA-6AF3-43AB-8588-CEC1D06C72B9}</a:tableStyleId>
              </a:tblPr>
              <a:tblGrid>
                <a:gridCol w="3591284">
                  <a:extLst>
                    <a:ext uri="{9D8B030D-6E8A-4147-A177-3AD203B41FA5}">
                      <a16:colId xmlns="" xmlns:a16="http://schemas.microsoft.com/office/drawing/2014/main" val="20000"/>
                    </a:ext>
                  </a:extLst>
                </a:gridCol>
              </a:tblGrid>
              <a:tr h="378560">
                <a:tc>
                  <a:txBody>
                    <a:bodyPr/>
                    <a:lstStyle/>
                    <a:p>
                      <a:r>
                        <a:rPr lang="ja-JP" altLang="en-US" sz="1200" b="1" dirty="0" smtClean="0">
                          <a:solidFill>
                            <a:srgbClr val="EEAA00"/>
                          </a:solidFill>
                          <a:latin typeface="MS PGothic" charset="-128"/>
                          <a:ea typeface="MS PGothic" charset="-128"/>
                          <a:cs typeface="MS PGothic" charset="-128"/>
                        </a:rPr>
                        <a:t>インフラ整備（底上げ）</a:t>
                      </a:r>
                    </a:p>
                  </a:txBody>
                  <a:tcPr marL="0" marR="0" marT="0" marB="0" anchor="ctr">
                    <a:lnL w="12700" cmpd="sng">
                      <a:noFill/>
                    </a:lnL>
                    <a:lnR w="12700" cmpd="sng">
                      <a:noFill/>
                    </a:lnR>
                    <a:lnT w="9525" cmpd="sng">
                      <a:solidFill>
                        <a:srgbClr val="9A9B9C"/>
                      </a:solidFill>
                      <a:prstDash val="solid"/>
                    </a:lnT>
                    <a:lnB w="9525" cap="flat" cmpd="sng" algn="ctr">
                      <a:solidFill>
                        <a:srgbClr val="9A9B9C"/>
                      </a:solidFill>
                      <a:prstDash val="solid"/>
                      <a:round/>
                      <a:headEnd type="none" w="med" len="med"/>
                      <a:tailEnd type="none" w="med" len="med"/>
                    </a:lnB>
                    <a:noFill/>
                  </a:tcPr>
                </a:tc>
                <a:extLst>
                  <a:ext uri="{0D108BD9-81ED-4DB2-BD59-A6C34878D82A}">
                    <a16:rowId xmlns="" xmlns:a16="http://schemas.microsoft.com/office/drawing/2014/main" val="10000"/>
                  </a:ext>
                </a:extLst>
              </a:tr>
            </a:tbl>
          </a:graphicData>
        </a:graphic>
      </p:graphicFrame>
      <p:graphicFrame>
        <p:nvGraphicFramePr>
          <p:cNvPr id="14" name="Table Placeholder 16"/>
          <p:cNvGraphicFramePr>
            <a:graphicFrameLocks/>
          </p:cNvGraphicFramePr>
          <p:nvPr>
            <p:extLst>
              <p:ext uri="{D42A27DB-BD31-4B8C-83A1-F6EECF244321}">
                <p14:modId xmlns:p14="http://schemas.microsoft.com/office/powerpoint/2010/main" val="832065340"/>
              </p:ext>
            </p:extLst>
          </p:nvPr>
        </p:nvGraphicFramePr>
        <p:xfrm>
          <a:off x="1021977" y="4637391"/>
          <a:ext cx="3591284" cy="378560"/>
        </p:xfrm>
        <a:graphic>
          <a:graphicData uri="http://schemas.openxmlformats.org/drawingml/2006/table">
            <a:tbl>
              <a:tblPr firstRow="1" bandRow="1">
                <a:tableStyleId>{073A0DAA-6AF3-43AB-8588-CEC1D06C72B9}</a:tableStyleId>
              </a:tblPr>
              <a:tblGrid>
                <a:gridCol w="3591284">
                  <a:extLst>
                    <a:ext uri="{9D8B030D-6E8A-4147-A177-3AD203B41FA5}">
                      <a16:colId xmlns="" xmlns:a16="http://schemas.microsoft.com/office/drawing/2014/main" val="20000"/>
                    </a:ext>
                  </a:extLst>
                </a:gridCol>
              </a:tblGrid>
              <a:tr h="378560">
                <a:tc>
                  <a:txBody>
                    <a:bodyPr/>
                    <a:lstStyle/>
                    <a:p>
                      <a:r>
                        <a:rPr lang="ja-JP" altLang="en-US" sz="1200" b="1" dirty="0" smtClean="0">
                          <a:solidFill>
                            <a:srgbClr val="EEAA00"/>
                          </a:solidFill>
                          <a:latin typeface="MS PGothic" charset="-128"/>
                          <a:ea typeface="MS PGothic" charset="-128"/>
                          <a:cs typeface="MS PGothic" charset="-128"/>
                        </a:rPr>
                        <a:t>サービス品質向上</a:t>
                      </a:r>
                      <a:endParaRPr lang="ja-JP" altLang="en-US" sz="1200" b="1" dirty="0">
                        <a:solidFill>
                          <a:srgbClr val="EEAA00"/>
                        </a:solidFill>
                        <a:latin typeface="MS PGothic" charset="-128"/>
                        <a:ea typeface="MS PGothic" charset="-128"/>
                        <a:cs typeface="MS PGothic" charset="-128"/>
                      </a:endParaRPr>
                    </a:p>
                  </a:txBody>
                  <a:tcPr marL="0" marR="0" marT="0" marB="0" anchor="ctr">
                    <a:lnL w="12700" cmpd="sng">
                      <a:noFill/>
                    </a:lnL>
                    <a:lnR w="12700" cmpd="sng">
                      <a:noFill/>
                    </a:lnR>
                    <a:lnT w="9525" cmpd="sng">
                      <a:solidFill>
                        <a:srgbClr val="9A9B9C"/>
                      </a:solidFill>
                      <a:prstDash val="solid"/>
                    </a:lnT>
                    <a:lnB w="9525" cap="flat" cmpd="sng" algn="ctr">
                      <a:solidFill>
                        <a:srgbClr val="9A9B9C"/>
                      </a:solidFill>
                      <a:prstDash val="solid"/>
                      <a:round/>
                      <a:headEnd type="none" w="med" len="med"/>
                      <a:tailEnd type="none" w="med" len="med"/>
                    </a:lnB>
                    <a:noFill/>
                  </a:tcPr>
                </a:tc>
                <a:extLst>
                  <a:ext uri="{0D108BD9-81ED-4DB2-BD59-A6C34878D82A}">
                    <a16:rowId xmlns="" xmlns:a16="http://schemas.microsoft.com/office/drawing/2014/main" val="10000"/>
                  </a:ext>
                </a:extLst>
              </a:tr>
            </a:tbl>
          </a:graphicData>
        </a:graphic>
      </p:graphicFrame>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54698" y="6416898"/>
            <a:ext cx="2353505" cy="2056758"/>
          </a:xfrm>
          <a:prstGeom prst="rect">
            <a:avLst/>
          </a:prstGeom>
        </p:spPr>
      </p:pic>
    </p:spTree>
    <p:extLst>
      <p:ext uri="{BB962C8B-B14F-4D97-AF65-F5344CB8AC3E}">
        <p14:creationId xmlns:p14="http://schemas.microsoft.com/office/powerpoint/2010/main" val="349563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EEAA00"/>
                </a:solidFill>
              </a:rPr>
              <a:t>今後の動向</a:t>
            </a:r>
            <a:endParaRPr kumimoji="1" lang="ja-JP" altLang="en-US" dirty="0">
              <a:solidFill>
                <a:srgbClr val="EEAA00"/>
              </a:solidFill>
            </a:endParaRPr>
          </a:p>
        </p:txBody>
      </p:sp>
      <p:sp>
        <p:nvSpPr>
          <p:cNvPr id="9" name="Slide Number Placeholder 8"/>
          <p:cNvSpPr>
            <a:spLocks noGrp="1"/>
          </p:cNvSpPr>
          <p:nvPr>
            <p:ph type="sldNum" sz="quarter" idx="4"/>
          </p:nvPr>
        </p:nvSpPr>
        <p:spPr/>
        <p:txBody>
          <a:bodyPr/>
          <a:lstStyle/>
          <a:p>
            <a:fld id="{D962C034-7838-3441-9DF1-16A34B7E3DD4}" type="slidenum">
              <a:rPr lang="en-US" smtClean="0"/>
              <a:t>8</a:t>
            </a:fld>
            <a:endParaRPr lang="en-US"/>
          </a:p>
        </p:txBody>
      </p:sp>
      <p:sp>
        <p:nvSpPr>
          <p:cNvPr id="35" name="Text Placeholder 34"/>
          <p:cNvSpPr>
            <a:spLocks noGrp="1"/>
          </p:cNvSpPr>
          <p:nvPr>
            <p:ph type="body" sz="quarter" idx="10"/>
          </p:nvPr>
        </p:nvSpPr>
        <p:spPr>
          <a:xfrm>
            <a:off x="1021977" y="1556766"/>
            <a:ext cx="4788274" cy="6918370"/>
          </a:xfrm>
        </p:spPr>
        <p:txBody>
          <a:bodyPr/>
          <a:lstStyle/>
          <a:p>
            <a:pPr algn="just"/>
            <a:endParaRPr lang="en-US" altLang="ja-JP" sz="1050" dirty="0" smtClean="0">
              <a:solidFill>
                <a:srgbClr val="004165"/>
              </a:solidFill>
            </a:endParaRPr>
          </a:p>
          <a:p>
            <a:pPr algn="just"/>
            <a:endParaRPr lang="en-US" altLang="ja-JP" sz="1050" dirty="0">
              <a:solidFill>
                <a:srgbClr val="004165"/>
              </a:solidFill>
            </a:endParaRPr>
          </a:p>
          <a:p>
            <a:pPr algn="just"/>
            <a:r>
              <a:rPr lang="ja-JP" altLang="en-US" sz="1050" dirty="0" smtClean="0">
                <a:solidFill>
                  <a:srgbClr val="004165"/>
                </a:solidFill>
              </a:rPr>
              <a:t>ペット産業の成長が疑う余地がない中、直</a:t>
            </a:r>
            <a:r>
              <a:rPr lang="ja-JP" altLang="en-US" sz="1050" dirty="0">
                <a:solidFill>
                  <a:srgbClr val="004165"/>
                </a:solidFill>
              </a:rPr>
              <a:t>近で</a:t>
            </a:r>
            <a:r>
              <a:rPr lang="ja-JP" altLang="en-US" sz="1050" dirty="0" smtClean="0">
                <a:solidFill>
                  <a:srgbClr val="004165"/>
                </a:solidFill>
              </a:rPr>
              <a:t>は他業界も含め、資金がどんどんペット産業界に流れ込んできている。</a:t>
            </a:r>
            <a:r>
              <a:rPr lang="en-US" altLang="ja-JP" sz="1050" dirty="0" smtClean="0">
                <a:solidFill>
                  <a:srgbClr val="004165"/>
                </a:solidFill>
              </a:rPr>
              <a:t>IT</a:t>
            </a:r>
            <a:r>
              <a:rPr lang="ja-JP" altLang="en-US" sz="1050" dirty="0">
                <a:solidFill>
                  <a:srgbClr val="004165"/>
                </a:solidFill>
              </a:rPr>
              <a:t>関連ペットサービス及びペット</a:t>
            </a:r>
            <a:r>
              <a:rPr lang="ja-JP" altLang="en-US" sz="1050" dirty="0" smtClean="0">
                <a:solidFill>
                  <a:srgbClr val="004165"/>
                </a:solidFill>
              </a:rPr>
              <a:t>医療機関の</a:t>
            </a:r>
            <a:r>
              <a:rPr lang="ja-JP" altLang="en-US" sz="1050" dirty="0">
                <a:solidFill>
                  <a:srgbClr val="004165"/>
                </a:solidFill>
              </a:rPr>
              <a:t>合併が</a:t>
            </a:r>
            <a:r>
              <a:rPr lang="ja-JP" altLang="en-US" sz="1050" dirty="0" smtClean="0">
                <a:solidFill>
                  <a:srgbClr val="004165"/>
                </a:solidFill>
              </a:rPr>
              <a:t>増え、例えば、</a:t>
            </a:r>
            <a:r>
              <a:rPr lang="en-US" altLang="ja-JP" sz="1050" dirty="0">
                <a:solidFill>
                  <a:srgbClr val="004165"/>
                </a:solidFill>
              </a:rPr>
              <a:t>2016</a:t>
            </a:r>
            <a:r>
              <a:rPr lang="ja-JP" altLang="en-US" sz="1050" dirty="0">
                <a:solidFill>
                  <a:srgbClr val="004165"/>
                </a:solidFill>
              </a:rPr>
              <a:t>年</a:t>
            </a:r>
            <a:r>
              <a:rPr lang="en-US" altLang="ja-JP" sz="1050" dirty="0">
                <a:solidFill>
                  <a:srgbClr val="004165"/>
                </a:solidFill>
              </a:rPr>
              <a:t>11</a:t>
            </a:r>
            <a:r>
              <a:rPr lang="ja-JP" altLang="en-US" sz="1050" dirty="0">
                <a:solidFill>
                  <a:srgbClr val="004165"/>
                </a:solidFill>
              </a:rPr>
              <a:t>月，爪爪（ペット美容サービス）は</a:t>
            </a:r>
            <a:r>
              <a:rPr lang="en-US" altLang="ja-JP" sz="1050" dirty="0">
                <a:solidFill>
                  <a:srgbClr val="004165"/>
                </a:solidFill>
              </a:rPr>
              <a:t>1500</a:t>
            </a:r>
            <a:r>
              <a:rPr lang="ja-JP" altLang="en-US" sz="1050" dirty="0">
                <a:solidFill>
                  <a:srgbClr val="004165"/>
                </a:solidFill>
              </a:rPr>
              <a:t>万元で</a:t>
            </a:r>
            <a:r>
              <a:rPr lang="ja-JP" altLang="en-US" sz="1050" dirty="0" smtClean="0">
                <a:solidFill>
                  <a:srgbClr val="004165"/>
                </a:solidFill>
              </a:rPr>
              <a:t>萌窝（ペット旅行サービス）を</a:t>
            </a:r>
            <a:r>
              <a:rPr lang="ja-JP" altLang="en-US" sz="1050" dirty="0">
                <a:solidFill>
                  <a:srgbClr val="004165"/>
                </a:solidFill>
              </a:rPr>
              <a:t>買収。美容サービスに加え</a:t>
            </a:r>
            <a:r>
              <a:rPr lang="ja-JP" altLang="en-US" sz="1050" dirty="0" smtClean="0">
                <a:solidFill>
                  <a:srgbClr val="004165"/>
                </a:solidFill>
              </a:rPr>
              <a:t>、旅行</a:t>
            </a:r>
            <a:r>
              <a:rPr lang="ja-JP" altLang="en-US" sz="1050" dirty="0">
                <a:solidFill>
                  <a:srgbClr val="004165"/>
                </a:solidFill>
              </a:rPr>
              <a:t>分野にも</a:t>
            </a:r>
            <a:r>
              <a:rPr lang="ja-JP" altLang="en-US" sz="1050" dirty="0" smtClean="0">
                <a:solidFill>
                  <a:srgbClr val="004165"/>
                </a:solidFill>
              </a:rPr>
              <a:t>進出。更に医療分野では、禾丰グループ及び瑞派ペット病院グループとも</a:t>
            </a:r>
            <a:r>
              <a:rPr lang="ja-JP" altLang="en-US" sz="1050" dirty="0">
                <a:solidFill>
                  <a:srgbClr val="004165"/>
                </a:solidFill>
              </a:rPr>
              <a:t>に多くのペット病院</a:t>
            </a:r>
            <a:r>
              <a:rPr lang="ja-JP" altLang="en-US" sz="1050" dirty="0" smtClean="0">
                <a:solidFill>
                  <a:srgbClr val="004165"/>
                </a:solidFill>
              </a:rPr>
              <a:t>を買収し、ブランド力及びサービス品質の向上</a:t>
            </a:r>
            <a:r>
              <a:rPr lang="ja-JP" altLang="en-US" sz="1050" dirty="0">
                <a:solidFill>
                  <a:srgbClr val="004165"/>
                </a:solidFill>
              </a:rPr>
              <a:t>に勤めて</a:t>
            </a:r>
            <a:r>
              <a:rPr lang="ja-JP" altLang="en-US" sz="1050" dirty="0" smtClean="0">
                <a:solidFill>
                  <a:srgbClr val="004165"/>
                </a:solidFill>
              </a:rPr>
              <a:t>いる。</a:t>
            </a:r>
            <a:endParaRPr lang="en-US" altLang="ja-JP" sz="1050" dirty="0" smtClean="0">
              <a:solidFill>
                <a:srgbClr val="004165"/>
              </a:solidFill>
            </a:endParaRPr>
          </a:p>
          <a:p>
            <a:pPr algn="just"/>
            <a:endParaRPr lang="en-US" altLang="ja-JP" sz="1050" dirty="0">
              <a:solidFill>
                <a:srgbClr val="004165"/>
              </a:solidFill>
            </a:endParaRPr>
          </a:p>
          <a:p>
            <a:pPr algn="just"/>
            <a:endParaRPr lang="en-US" altLang="ja-JP" sz="1050" dirty="0" smtClean="0">
              <a:solidFill>
                <a:srgbClr val="004165"/>
              </a:solidFill>
            </a:endParaRPr>
          </a:p>
          <a:p>
            <a:pPr algn="just"/>
            <a:endParaRPr lang="en-US" altLang="ja-JP" sz="1050" dirty="0">
              <a:solidFill>
                <a:srgbClr val="004165"/>
              </a:solidFill>
            </a:endParaRPr>
          </a:p>
          <a:p>
            <a:pPr algn="just"/>
            <a:endParaRPr lang="en-US" altLang="ja-JP" sz="1050" dirty="0">
              <a:solidFill>
                <a:srgbClr val="004165"/>
              </a:solidFill>
            </a:endParaRPr>
          </a:p>
          <a:p>
            <a:pPr algn="just"/>
            <a:endParaRPr lang="en-US" altLang="ja-JP" sz="1050" dirty="0" smtClean="0">
              <a:solidFill>
                <a:srgbClr val="004165"/>
              </a:solidFill>
            </a:endParaRPr>
          </a:p>
          <a:p>
            <a:pPr algn="just"/>
            <a:endParaRPr lang="en-US" altLang="ja-JP" sz="1050" dirty="0" smtClean="0">
              <a:solidFill>
                <a:srgbClr val="004165"/>
              </a:solidFill>
            </a:endParaRPr>
          </a:p>
          <a:p>
            <a:pPr algn="just"/>
            <a:endParaRPr lang="ja-JP" altLang="en-US" sz="1050" dirty="0">
              <a:solidFill>
                <a:srgbClr val="004165"/>
              </a:solidFill>
            </a:endParaRPr>
          </a:p>
          <a:p>
            <a:pPr algn="just"/>
            <a:endParaRPr lang="ja-JP" altLang="en-US" sz="1050" dirty="0">
              <a:solidFill>
                <a:srgbClr val="004165"/>
              </a:solidFill>
            </a:endParaRPr>
          </a:p>
          <a:p>
            <a:pPr algn="just"/>
            <a:endParaRPr lang="ja-JP" altLang="en-US" sz="1050" dirty="0">
              <a:solidFill>
                <a:srgbClr val="004165"/>
              </a:solidFill>
            </a:endParaRPr>
          </a:p>
          <a:p>
            <a:pPr algn="just"/>
            <a:endParaRPr lang="en-US" altLang="ja-JP" sz="1050" dirty="0" smtClean="0">
              <a:solidFill>
                <a:srgbClr val="004165"/>
              </a:solidFill>
            </a:endParaRPr>
          </a:p>
          <a:p>
            <a:pPr algn="just"/>
            <a:endParaRPr lang="en-US" altLang="ja-JP" sz="1050" dirty="0" smtClean="0">
              <a:solidFill>
                <a:srgbClr val="004165"/>
              </a:solidFill>
            </a:endParaRPr>
          </a:p>
          <a:p>
            <a:pPr algn="just"/>
            <a:endParaRPr lang="en-US" altLang="ja-JP" sz="1050" dirty="0" smtClean="0">
              <a:solidFill>
                <a:srgbClr val="004165"/>
              </a:solidFill>
            </a:endParaRPr>
          </a:p>
          <a:p>
            <a:pPr algn="just"/>
            <a:endParaRPr lang="en-US" altLang="ja-JP" sz="1050" dirty="0">
              <a:solidFill>
                <a:srgbClr val="004165"/>
              </a:solidFill>
            </a:endParaRPr>
          </a:p>
          <a:p>
            <a:pPr algn="just"/>
            <a:r>
              <a:rPr lang="ja-JP" altLang="en-US" sz="1050" dirty="0" smtClean="0">
                <a:solidFill>
                  <a:srgbClr val="004165"/>
                </a:solidFill>
              </a:rPr>
              <a:t>サービス</a:t>
            </a:r>
            <a:r>
              <a:rPr lang="ja-JP" altLang="en-US" sz="1050" dirty="0">
                <a:solidFill>
                  <a:srgbClr val="004165"/>
                </a:solidFill>
              </a:rPr>
              <a:t>への需要が増加する中</a:t>
            </a:r>
            <a:r>
              <a:rPr lang="ja-JP" altLang="en-US" sz="1050" dirty="0" smtClean="0">
                <a:solidFill>
                  <a:srgbClr val="004165"/>
                </a:solidFill>
              </a:rPr>
              <a:t>、これまでは多くの</a:t>
            </a:r>
            <a:r>
              <a:rPr lang="en-US" altLang="ja-JP" sz="1050" dirty="0" smtClean="0">
                <a:solidFill>
                  <a:srgbClr val="004165"/>
                </a:solidFill>
              </a:rPr>
              <a:t>B2C</a:t>
            </a:r>
            <a:r>
              <a:rPr lang="ja-JP" altLang="en-US" sz="1050" dirty="0" smtClean="0">
                <a:solidFill>
                  <a:srgbClr val="004165"/>
                </a:solidFill>
              </a:rPr>
              <a:t>サービスが世に生まれてきた。それに伴い、様々なビジネス側の問題点も浮き彫りになり（先ほど紹介したインフラや企業の運営の部分）、サービスプロバイダー</a:t>
            </a:r>
            <a:r>
              <a:rPr lang="ja-JP" altLang="en-US" sz="1050" dirty="0">
                <a:solidFill>
                  <a:srgbClr val="004165"/>
                </a:solidFill>
              </a:rPr>
              <a:t>の業務改善</a:t>
            </a:r>
            <a:r>
              <a:rPr lang="ja-JP" altLang="en-US" sz="1050" dirty="0" smtClean="0">
                <a:solidFill>
                  <a:srgbClr val="004165"/>
                </a:solidFill>
              </a:rPr>
              <a:t>が待った無しの状態となった。</a:t>
            </a:r>
            <a:endParaRPr lang="en-US" altLang="ja-JP" sz="1050" dirty="0" smtClean="0">
              <a:solidFill>
                <a:srgbClr val="004165"/>
              </a:solidFill>
            </a:endParaRPr>
          </a:p>
          <a:p>
            <a:pPr algn="just"/>
            <a:r>
              <a:rPr lang="ja-JP" altLang="en-US" sz="1050" dirty="0" smtClean="0">
                <a:solidFill>
                  <a:srgbClr val="004165"/>
                </a:solidFill>
              </a:rPr>
              <a:t>こうした中、</a:t>
            </a:r>
            <a:r>
              <a:rPr lang="en-US" altLang="ja-JP" sz="1050" dirty="0" smtClean="0">
                <a:solidFill>
                  <a:srgbClr val="004165"/>
                </a:solidFill>
              </a:rPr>
              <a:t>SaaS</a:t>
            </a:r>
            <a:r>
              <a:rPr lang="ja-JP" altLang="en-US" sz="1050" dirty="0">
                <a:solidFill>
                  <a:srgbClr val="004165"/>
                </a:solidFill>
              </a:rPr>
              <a:t>（</a:t>
            </a:r>
            <a:r>
              <a:rPr lang="en-US" altLang="ja-JP" sz="1050" dirty="0">
                <a:solidFill>
                  <a:srgbClr val="004165"/>
                </a:solidFill>
              </a:rPr>
              <a:t>software as a service</a:t>
            </a:r>
            <a:r>
              <a:rPr lang="ja-JP" altLang="en-US" sz="1050" dirty="0">
                <a:solidFill>
                  <a:srgbClr val="004165"/>
                </a:solidFill>
              </a:rPr>
              <a:t>）ソフトを導入し、業務の効率化・品質向上</a:t>
            </a:r>
            <a:r>
              <a:rPr lang="ja-JP" altLang="en-US" sz="1050" dirty="0" smtClean="0">
                <a:solidFill>
                  <a:srgbClr val="004165"/>
                </a:solidFill>
              </a:rPr>
              <a:t>に取り組む動きが顕著になり、それに伴って</a:t>
            </a:r>
            <a:r>
              <a:rPr lang="en-US" altLang="ja-JP" sz="1050" dirty="0" smtClean="0">
                <a:solidFill>
                  <a:srgbClr val="004165"/>
                </a:solidFill>
              </a:rPr>
              <a:t>B2B SaaS</a:t>
            </a:r>
            <a:r>
              <a:rPr lang="ja-JP" altLang="en-US" sz="1050" dirty="0" smtClean="0">
                <a:solidFill>
                  <a:srgbClr val="004165"/>
                </a:solidFill>
              </a:rPr>
              <a:t>のプロダクトが多くリリースされている。中国では早くからアリババが</a:t>
            </a:r>
            <a:r>
              <a:rPr lang="en-US" altLang="ja-JP" sz="1050" dirty="0" smtClean="0">
                <a:solidFill>
                  <a:srgbClr val="004165"/>
                </a:solidFill>
              </a:rPr>
              <a:t>B2B SaaS</a:t>
            </a:r>
            <a:r>
              <a:rPr lang="ja-JP" altLang="en-US" sz="1050" dirty="0" smtClean="0">
                <a:solidFill>
                  <a:srgbClr val="004165"/>
                </a:solidFill>
              </a:rPr>
              <a:t>分野に注目・投資してきたため、ユーザー・企業のリテラシーも高く、今後はペット</a:t>
            </a:r>
            <a:r>
              <a:rPr lang="en-US" altLang="ja-JP" sz="1050" dirty="0" smtClean="0">
                <a:solidFill>
                  <a:srgbClr val="004165"/>
                </a:solidFill>
              </a:rPr>
              <a:t>SaaS</a:t>
            </a:r>
            <a:r>
              <a:rPr lang="ja-JP" altLang="en-US" sz="1050" dirty="0" smtClean="0">
                <a:solidFill>
                  <a:srgbClr val="004165"/>
                </a:solidFill>
              </a:rPr>
              <a:t>の成長が期待される。</a:t>
            </a:r>
            <a:endParaRPr lang="en-US" altLang="ja-JP" sz="1050" dirty="0" smtClean="0">
              <a:solidFill>
                <a:srgbClr val="004165"/>
              </a:solidFill>
            </a:endParaRPr>
          </a:p>
          <a:p>
            <a:pPr algn="just"/>
            <a:endParaRPr lang="en-US" altLang="ja-JP" sz="1050" dirty="0" smtClean="0">
              <a:solidFill>
                <a:srgbClr val="004165"/>
              </a:solidFill>
            </a:endParaRPr>
          </a:p>
          <a:p>
            <a:pPr algn="just"/>
            <a:endParaRPr lang="ja-JP" altLang="en-US" sz="1050" dirty="0">
              <a:solidFill>
                <a:srgbClr val="004165"/>
              </a:solidFill>
            </a:endParaRPr>
          </a:p>
          <a:p>
            <a:pPr algn="just"/>
            <a:endParaRPr lang="en-US" altLang="ja-JP" sz="1050" dirty="0" smtClean="0">
              <a:solidFill>
                <a:srgbClr val="004165"/>
              </a:solidFill>
            </a:endParaRPr>
          </a:p>
          <a:p>
            <a:pPr algn="just"/>
            <a:endParaRPr lang="en-US" altLang="ja-JP" sz="1050" dirty="0">
              <a:solidFill>
                <a:srgbClr val="004165"/>
              </a:solidFill>
            </a:endParaRPr>
          </a:p>
          <a:p>
            <a:pPr algn="just"/>
            <a:endParaRPr lang="en-US" altLang="ja-JP" sz="1050" dirty="0" smtClean="0">
              <a:solidFill>
                <a:srgbClr val="004165"/>
              </a:solidFill>
            </a:endParaRPr>
          </a:p>
          <a:p>
            <a:pPr algn="just"/>
            <a:endParaRPr lang="en-US" altLang="ja-JP" sz="1050" dirty="0">
              <a:solidFill>
                <a:srgbClr val="004165"/>
              </a:solidFill>
            </a:endParaRPr>
          </a:p>
          <a:p>
            <a:pPr algn="just"/>
            <a:endParaRPr lang="en-US" altLang="ja-JP" sz="1050" dirty="0" smtClean="0">
              <a:solidFill>
                <a:srgbClr val="004165"/>
              </a:solidFill>
            </a:endParaRPr>
          </a:p>
          <a:p>
            <a:pPr algn="just"/>
            <a:endParaRPr lang="en-US" altLang="ja-JP" sz="1050" dirty="0">
              <a:solidFill>
                <a:srgbClr val="004165"/>
              </a:solidFill>
            </a:endParaRPr>
          </a:p>
        </p:txBody>
      </p:sp>
      <p:graphicFrame>
        <p:nvGraphicFramePr>
          <p:cNvPr id="13" name="Table Placeholder 16"/>
          <p:cNvGraphicFramePr>
            <a:graphicFrameLocks/>
          </p:cNvGraphicFramePr>
          <p:nvPr>
            <p:extLst>
              <p:ext uri="{D42A27DB-BD31-4B8C-83A1-F6EECF244321}">
                <p14:modId xmlns:p14="http://schemas.microsoft.com/office/powerpoint/2010/main" val="108660116"/>
              </p:ext>
            </p:extLst>
          </p:nvPr>
        </p:nvGraphicFramePr>
        <p:xfrm>
          <a:off x="1021977" y="1556766"/>
          <a:ext cx="3591284" cy="378560"/>
        </p:xfrm>
        <a:graphic>
          <a:graphicData uri="http://schemas.openxmlformats.org/drawingml/2006/table">
            <a:tbl>
              <a:tblPr firstRow="1" bandRow="1">
                <a:tableStyleId>{073A0DAA-6AF3-43AB-8588-CEC1D06C72B9}</a:tableStyleId>
              </a:tblPr>
              <a:tblGrid>
                <a:gridCol w="3591284">
                  <a:extLst>
                    <a:ext uri="{9D8B030D-6E8A-4147-A177-3AD203B41FA5}">
                      <a16:colId xmlns="" xmlns:a16="http://schemas.microsoft.com/office/drawing/2014/main" val="20000"/>
                    </a:ext>
                  </a:extLst>
                </a:gridCol>
              </a:tblGrid>
              <a:tr h="378560">
                <a:tc>
                  <a:txBody>
                    <a:bodyPr/>
                    <a:lstStyle/>
                    <a:p>
                      <a:pPr marL="0" marR="0" indent="0" algn="l" defTabSz="685606" rtl="0" eaLnBrk="1" fontAlgn="auto" latinLnBrk="0" hangingPunct="1">
                        <a:lnSpc>
                          <a:spcPct val="100000"/>
                        </a:lnSpc>
                        <a:spcBef>
                          <a:spcPts val="0"/>
                        </a:spcBef>
                        <a:spcAft>
                          <a:spcPts val="0"/>
                        </a:spcAft>
                        <a:buClrTx/>
                        <a:buSzTx/>
                        <a:buFontTx/>
                        <a:buNone/>
                        <a:tabLst/>
                        <a:defRPr/>
                      </a:pPr>
                      <a:r>
                        <a:rPr lang="ja-JP" altLang="en-US" sz="1200" b="1" dirty="0" smtClean="0">
                          <a:solidFill>
                            <a:srgbClr val="EEAA00"/>
                          </a:solidFill>
                          <a:latin typeface="MS PGothic" charset="-128"/>
                          <a:ea typeface="MS PGothic" charset="-128"/>
                          <a:cs typeface="MS PGothic" charset="-128"/>
                        </a:rPr>
                        <a:t>統合の増加</a:t>
                      </a:r>
                      <a:endParaRPr lang="ja-JP" altLang="en-US" sz="1200" b="1" dirty="0">
                        <a:solidFill>
                          <a:srgbClr val="EEAA00"/>
                        </a:solidFill>
                        <a:latin typeface="MS PGothic" charset="-128"/>
                        <a:ea typeface="MS PGothic" charset="-128"/>
                        <a:cs typeface="MS PGothic" charset="-128"/>
                      </a:endParaRPr>
                    </a:p>
                  </a:txBody>
                  <a:tcPr marL="0" marR="0" marT="0" marB="0" anchor="ctr">
                    <a:lnL w="12700" cmpd="sng">
                      <a:noFill/>
                    </a:lnL>
                    <a:lnR w="12700" cmpd="sng">
                      <a:noFill/>
                    </a:lnR>
                    <a:lnT w="9525" cmpd="sng">
                      <a:solidFill>
                        <a:srgbClr val="9A9B9C"/>
                      </a:solidFill>
                      <a:prstDash val="solid"/>
                    </a:lnT>
                    <a:lnB w="9525" cap="flat" cmpd="sng" algn="ctr">
                      <a:solidFill>
                        <a:srgbClr val="9A9B9C"/>
                      </a:solidFill>
                      <a:prstDash val="solid"/>
                      <a:round/>
                      <a:headEnd type="none" w="med" len="med"/>
                      <a:tailEnd type="none" w="med" len="med"/>
                    </a:lnB>
                    <a:noFill/>
                  </a:tcPr>
                </a:tc>
                <a:extLst>
                  <a:ext uri="{0D108BD9-81ED-4DB2-BD59-A6C34878D82A}">
                    <a16:rowId xmlns="" xmlns:a16="http://schemas.microsoft.com/office/drawing/2014/main" val="10000"/>
                  </a:ext>
                </a:extLst>
              </a:tr>
            </a:tbl>
          </a:graphicData>
        </a:graphic>
      </p:graphicFrame>
      <p:graphicFrame>
        <p:nvGraphicFramePr>
          <p:cNvPr id="14" name="Table Placeholder 16"/>
          <p:cNvGraphicFramePr>
            <a:graphicFrameLocks/>
          </p:cNvGraphicFramePr>
          <p:nvPr>
            <p:extLst>
              <p:ext uri="{D42A27DB-BD31-4B8C-83A1-F6EECF244321}">
                <p14:modId xmlns:p14="http://schemas.microsoft.com/office/powerpoint/2010/main" val="2061433301"/>
              </p:ext>
            </p:extLst>
          </p:nvPr>
        </p:nvGraphicFramePr>
        <p:xfrm>
          <a:off x="1021977" y="6030266"/>
          <a:ext cx="3591284" cy="378560"/>
        </p:xfrm>
        <a:graphic>
          <a:graphicData uri="http://schemas.openxmlformats.org/drawingml/2006/table">
            <a:tbl>
              <a:tblPr firstRow="1" bandRow="1">
                <a:tableStyleId>{073A0DAA-6AF3-43AB-8588-CEC1D06C72B9}</a:tableStyleId>
              </a:tblPr>
              <a:tblGrid>
                <a:gridCol w="3591284">
                  <a:extLst>
                    <a:ext uri="{9D8B030D-6E8A-4147-A177-3AD203B41FA5}">
                      <a16:colId xmlns="" xmlns:a16="http://schemas.microsoft.com/office/drawing/2014/main" val="20000"/>
                    </a:ext>
                  </a:extLst>
                </a:gridCol>
              </a:tblGrid>
              <a:tr h="378560">
                <a:tc>
                  <a:txBody>
                    <a:bodyPr/>
                    <a:lstStyle/>
                    <a:p>
                      <a:r>
                        <a:rPr lang="en-US" altLang="ja-JP" sz="1200" b="1" dirty="0" smtClean="0">
                          <a:solidFill>
                            <a:srgbClr val="EEAA00"/>
                          </a:solidFill>
                          <a:latin typeface="MS PGothic" charset="-128"/>
                          <a:ea typeface="MS PGothic" charset="-128"/>
                          <a:cs typeface="MS PGothic" charset="-128"/>
                        </a:rPr>
                        <a:t>B</a:t>
                      </a:r>
                      <a:r>
                        <a:rPr lang="ja-JP" altLang="en-US" sz="1200" b="1" dirty="0" smtClean="0">
                          <a:solidFill>
                            <a:srgbClr val="EEAA00"/>
                          </a:solidFill>
                          <a:latin typeface="MS PGothic" charset="-128"/>
                          <a:ea typeface="MS PGothic" charset="-128"/>
                          <a:cs typeface="MS PGothic" charset="-128"/>
                        </a:rPr>
                        <a:t>２</a:t>
                      </a:r>
                      <a:r>
                        <a:rPr lang="en-US" altLang="ja-JP" sz="1200" b="1" dirty="0" smtClean="0">
                          <a:solidFill>
                            <a:srgbClr val="EEAA00"/>
                          </a:solidFill>
                          <a:latin typeface="MS PGothic" charset="-128"/>
                          <a:ea typeface="MS PGothic" charset="-128"/>
                          <a:cs typeface="MS PGothic" charset="-128"/>
                        </a:rPr>
                        <a:t>B</a:t>
                      </a:r>
                      <a:r>
                        <a:rPr lang="ja-JP" altLang="en-US" sz="1200" b="1" dirty="0" smtClean="0">
                          <a:solidFill>
                            <a:srgbClr val="EEAA00"/>
                          </a:solidFill>
                          <a:latin typeface="MS PGothic" charset="-128"/>
                          <a:ea typeface="MS PGothic" charset="-128"/>
                          <a:cs typeface="MS PGothic" charset="-128"/>
                        </a:rPr>
                        <a:t>の増加</a:t>
                      </a:r>
                      <a:endParaRPr lang="ja-JP" altLang="en-US" sz="1200" b="1" dirty="0">
                        <a:solidFill>
                          <a:srgbClr val="EEAA00"/>
                        </a:solidFill>
                        <a:latin typeface="MS PGothic" charset="-128"/>
                        <a:ea typeface="MS PGothic" charset="-128"/>
                        <a:cs typeface="MS PGothic" charset="-128"/>
                      </a:endParaRPr>
                    </a:p>
                  </a:txBody>
                  <a:tcPr marL="0" marR="0" marT="0" marB="0" anchor="ctr">
                    <a:lnL w="12700" cmpd="sng">
                      <a:noFill/>
                    </a:lnL>
                    <a:lnR w="12700" cmpd="sng">
                      <a:noFill/>
                    </a:lnR>
                    <a:lnT w="9525" cmpd="sng">
                      <a:solidFill>
                        <a:srgbClr val="9A9B9C"/>
                      </a:solidFill>
                      <a:prstDash val="solid"/>
                    </a:lnT>
                    <a:lnB w="9525" cap="flat" cmpd="sng" algn="ctr">
                      <a:solidFill>
                        <a:srgbClr val="9A9B9C"/>
                      </a:solidFill>
                      <a:prstDash val="solid"/>
                      <a:round/>
                      <a:headEnd type="none" w="med" len="med"/>
                      <a:tailEnd type="none" w="med" len="med"/>
                    </a:lnB>
                    <a:noFill/>
                  </a:tcPr>
                </a:tc>
                <a:extLst>
                  <a:ext uri="{0D108BD9-81ED-4DB2-BD59-A6C34878D82A}">
                    <a16:rowId xmlns="" xmlns:a16="http://schemas.microsoft.com/office/drawing/2014/main" val="10000"/>
                  </a:ext>
                </a:extLst>
              </a:tr>
            </a:tbl>
          </a:graphicData>
        </a:graphic>
      </p:graphicFrame>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1977" y="3238909"/>
            <a:ext cx="4788274" cy="2383303"/>
          </a:xfrm>
          <a:prstGeom prst="rect">
            <a:avLst/>
          </a:prstGeom>
        </p:spPr>
      </p:pic>
    </p:spTree>
    <p:extLst>
      <p:ext uri="{BB962C8B-B14F-4D97-AF65-F5344CB8AC3E}">
        <p14:creationId xmlns:p14="http://schemas.microsoft.com/office/powerpoint/2010/main" val="9196412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021976" y="1556766"/>
            <a:ext cx="4788275" cy="5948934"/>
          </a:xfrm>
        </p:spPr>
        <p:txBody>
          <a:bodyPr/>
          <a:lstStyle/>
          <a:p>
            <a:pPr marL="0" lvl="0" indent="0" algn="ctr">
              <a:spcBef>
                <a:spcPts val="750"/>
              </a:spcBef>
              <a:buClr>
                <a:srgbClr val="7AB800"/>
              </a:buClr>
            </a:pPr>
            <a:r>
              <a:rPr lang="ja-JP" altLang="en-US" b="1" dirty="0">
                <a:solidFill>
                  <a:schemeClr val="bg1">
                    <a:lumMod val="75000"/>
                  </a:schemeClr>
                </a:solidFill>
              </a:rPr>
              <a:t>・・・</a:t>
            </a:r>
          </a:p>
          <a:p>
            <a:pPr marL="0" indent="0">
              <a:spcBef>
                <a:spcPts val="750"/>
              </a:spcBef>
              <a:buClr>
                <a:srgbClr val="7AB800"/>
              </a:buClr>
            </a:pPr>
            <a:r>
              <a:rPr lang="ja-JP" altLang="en-US" dirty="0" smtClean="0">
                <a:solidFill>
                  <a:srgbClr val="004165"/>
                </a:solidFill>
              </a:rPr>
              <a:t>本ショートレポートでは、中国ペット市場について簡単に紹介したが、若年層のオーナー比率が高く、そのため様々なペット関連サービスが目まぐるしく変化する中、中国市場への参入やサービス展開はケースバイケースの検討・設計が必要になってくる。</a:t>
            </a:r>
            <a:r>
              <a:rPr lang="en-US" altLang="ja-JP" dirty="0" smtClean="0">
                <a:solidFill>
                  <a:srgbClr val="004165"/>
                </a:solidFill>
              </a:rPr>
              <a:t>Covalent</a:t>
            </a:r>
            <a:r>
              <a:rPr lang="ja-JP" altLang="en-US" dirty="0" smtClean="0">
                <a:solidFill>
                  <a:srgbClr val="004165"/>
                </a:solidFill>
              </a:rPr>
              <a:t>では中国本土にて事業企画、ベンチャービジネス及びベンチャー投資の経験を持つメンバーが多数在籍して</a:t>
            </a:r>
            <a:r>
              <a:rPr lang="ja-JP" altLang="en-US" dirty="0">
                <a:solidFill>
                  <a:srgbClr val="004165"/>
                </a:solidFill>
              </a:rPr>
              <a:t>おり</a:t>
            </a:r>
            <a:r>
              <a:rPr lang="ja-JP" altLang="en-US" dirty="0" smtClean="0">
                <a:solidFill>
                  <a:srgbClr val="004165"/>
                </a:solidFill>
              </a:rPr>
              <a:t>、お困りの際はお気軽</a:t>
            </a:r>
            <a:r>
              <a:rPr lang="ja-JP" altLang="en-US" dirty="0">
                <a:solidFill>
                  <a:srgbClr val="004165"/>
                </a:solidFill>
              </a:rPr>
              <a:t>にご連絡ください</a:t>
            </a:r>
            <a:r>
              <a:rPr lang="ja-JP" altLang="en-US" dirty="0" smtClean="0">
                <a:solidFill>
                  <a:srgbClr val="004165"/>
                </a:solidFill>
              </a:rPr>
              <a:t>。</a:t>
            </a:r>
            <a:endParaRPr lang="en-US" altLang="ja-JP" dirty="0">
              <a:solidFill>
                <a:srgbClr val="004165"/>
              </a:solidFill>
            </a:endParaRPr>
          </a:p>
        </p:txBody>
      </p:sp>
      <p:sp>
        <p:nvSpPr>
          <p:cNvPr id="3" name="Title 2"/>
          <p:cNvSpPr>
            <a:spLocks noGrp="1"/>
          </p:cNvSpPr>
          <p:nvPr>
            <p:ph type="title"/>
          </p:nvPr>
        </p:nvSpPr>
        <p:spPr/>
        <p:txBody>
          <a:bodyPr/>
          <a:lstStyle/>
          <a:p>
            <a:r>
              <a:rPr lang="ja-JP" altLang="en-US" dirty="0" smtClean="0">
                <a:solidFill>
                  <a:srgbClr val="EEAA00"/>
                </a:solidFill>
              </a:rPr>
              <a:t>後書</a:t>
            </a:r>
            <a:endParaRPr lang="en-US" dirty="0">
              <a:solidFill>
                <a:srgbClr val="EEAA00"/>
              </a:solidFill>
            </a:endParaRPr>
          </a:p>
        </p:txBody>
      </p:sp>
      <p:sp>
        <p:nvSpPr>
          <p:cNvPr id="4" name="Slide Number Placeholder 3"/>
          <p:cNvSpPr>
            <a:spLocks noGrp="1"/>
          </p:cNvSpPr>
          <p:nvPr>
            <p:ph type="sldNum" sz="quarter" idx="4"/>
          </p:nvPr>
        </p:nvSpPr>
        <p:spPr/>
        <p:txBody>
          <a:bodyPr/>
          <a:lstStyle/>
          <a:p>
            <a:fld id="{D962C034-7838-3441-9DF1-16A34B7E3DD4}" type="slidenum">
              <a:rPr lang="en-US" smtClean="0"/>
              <a:t>9</a:t>
            </a:fld>
            <a:endParaRPr lang="en-US"/>
          </a:p>
        </p:txBody>
      </p:sp>
      <p:sp>
        <p:nvSpPr>
          <p:cNvPr id="8" name="TextBox 7"/>
          <p:cNvSpPr txBox="1"/>
          <p:nvPr/>
        </p:nvSpPr>
        <p:spPr>
          <a:xfrm>
            <a:off x="390906" y="7077456"/>
            <a:ext cx="5974035" cy="1511893"/>
          </a:xfrm>
          <a:prstGeom prst="rect">
            <a:avLst/>
          </a:prstGeom>
          <a:noFill/>
        </p:spPr>
        <p:txBody>
          <a:bodyPr wrap="square" rtlCol="0">
            <a:noAutofit/>
          </a:bodyPr>
          <a:lstStyle/>
          <a:p>
            <a:r>
              <a:rPr lang="en-US" altLang="ja-JP" sz="1000" b="1" dirty="0" smtClean="0">
                <a:solidFill>
                  <a:srgbClr val="EEAA00"/>
                </a:solidFill>
                <a:latin typeface="+mj-lt"/>
                <a:ea typeface="MS PGothic" charset="-128"/>
                <a:cs typeface="MS PGothic" charset="-128"/>
              </a:rPr>
              <a:t>Contacts</a:t>
            </a:r>
          </a:p>
          <a:p>
            <a:r>
              <a:rPr lang="en-US" altLang="ja-JP" sz="1000" b="1" dirty="0" err="1" smtClean="0">
                <a:solidFill>
                  <a:srgbClr val="004165"/>
                </a:solidFill>
                <a:latin typeface="+mj-lt"/>
                <a:ea typeface="MS PGothic" charset="-128"/>
                <a:cs typeface="MS PGothic" charset="-128"/>
              </a:rPr>
              <a:t>kei@covalent-asia.com</a:t>
            </a:r>
            <a:endParaRPr lang="en-US" altLang="ja-JP" sz="1000" b="1" dirty="0" smtClean="0">
              <a:solidFill>
                <a:srgbClr val="004165"/>
              </a:solidFill>
              <a:latin typeface="+mj-lt"/>
              <a:ea typeface="MS PGothic" charset="-128"/>
              <a:cs typeface="MS PGothic" charset="-128"/>
            </a:endParaRPr>
          </a:p>
          <a:p>
            <a:endParaRPr lang="en-US" altLang="ja-JP" sz="1000" b="1" dirty="0" smtClean="0">
              <a:solidFill>
                <a:srgbClr val="EEAA00"/>
              </a:solidFill>
              <a:latin typeface="+mj-lt"/>
              <a:ea typeface="MS PGothic" charset="-128"/>
              <a:cs typeface="MS PGothic" charset="-128"/>
            </a:endParaRPr>
          </a:p>
          <a:p>
            <a:endParaRPr lang="en-US" altLang="ja-JP" sz="1000" b="1" dirty="0">
              <a:solidFill>
                <a:srgbClr val="EEAA00"/>
              </a:solidFill>
              <a:latin typeface="+mj-lt"/>
              <a:ea typeface="MS PGothic" charset="-128"/>
              <a:cs typeface="MS PGothic" charset="-128"/>
            </a:endParaRPr>
          </a:p>
          <a:p>
            <a:r>
              <a:rPr lang="en-US" altLang="ja-JP" sz="1000" b="1" dirty="0" smtClean="0">
                <a:solidFill>
                  <a:srgbClr val="EEAA00"/>
                </a:solidFill>
                <a:latin typeface="+mj-lt"/>
                <a:ea typeface="MS PGothic" charset="-128"/>
                <a:cs typeface="MS PGothic" charset="-128"/>
              </a:rPr>
              <a:t>Covalent</a:t>
            </a:r>
            <a:r>
              <a:rPr lang="ja-JP" altLang="en-US" sz="1000" b="1" dirty="0" smtClean="0">
                <a:solidFill>
                  <a:srgbClr val="EEAA00"/>
                </a:solidFill>
                <a:latin typeface="MS PGothic" charset="-128"/>
                <a:ea typeface="MS PGothic" charset="-128"/>
                <a:cs typeface="MS PGothic" charset="-128"/>
              </a:rPr>
              <a:t>について</a:t>
            </a:r>
            <a:endParaRPr lang="en-US" altLang="ja-JP" sz="1000" b="1" dirty="0" smtClean="0">
              <a:solidFill>
                <a:srgbClr val="EEAA00"/>
              </a:solidFill>
              <a:latin typeface="MS PGothic" charset="-128"/>
              <a:ea typeface="MS PGothic" charset="-128"/>
              <a:cs typeface="MS PGothic" charset="-128"/>
            </a:endParaRPr>
          </a:p>
          <a:p>
            <a:r>
              <a:rPr lang="en-US" altLang="ja-JP" sz="1000" dirty="0" smtClean="0">
                <a:solidFill>
                  <a:srgbClr val="004165"/>
                </a:solidFill>
                <a:latin typeface="+mj-lt"/>
                <a:ea typeface="MS PGothic" charset="-128"/>
                <a:cs typeface="MS PGothic" charset="-128"/>
              </a:rPr>
              <a:t>Covalent</a:t>
            </a:r>
            <a:r>
              <a:rPr lang="ja-JP" altLang="en-US" sz="1000" dirty="0" smtClean="0">
                <a:solidFill>
                  <a:srgbClr val="004165"/>
                </a:solidFill>
                <a:latin typeface="MS PGothic" charset="-128"/>
                <a:ea typeface="MS PGothic" charset="-128"/>
                <a:cs typeface="MS PGothic" charset="-128"/>
              </a:rPr>
              <a:t>株式会社は</a:t>
            </a:r>
            <a:r>
              <a:rPr lang="ja-JP" altLang="en-US" sz="1000" dirty="0">
                <a:solidFill>
                  <a:srgbClr val="004165"/>
                </a:solidFill>
                <a:latin typeface="MS PGothic" charset="-128"/>
                <a:ea typeface="MS PGothic" charset="-128"/>
                <a:cs typeface="MS PGothic" charset="-128"/>
              </a:rPr>
              <a:t>、上場企業から中小企業まで様々なクライアントに対して、国内外スタートアップ及び実業経験に基づいた「実態のあるコンサルティング」をご提供しています。クライアントと真のパートナーシップ（</a:t>
            </a:r>
            <a:r>
              <a:rPr lang="en-US" altLang="ja-JP" sz="1000" dirty="0">
                <a:solidFill>
                  <a:srgbClr val="004165"/>
                </a:solidFill>
                <a:latin typeface="+mj-lt"/>
                <a:ea typeface="MS PGothic" charset="-128"/>
                <a:cs typeface="MS PGothic" charset="-128"/>
              </a:rPr>
              <a:t>Covalent bond</a:t>
            </a:r>
            <a:r>
              <a:rPr lang="ja-JP" altLang="en-US" sz="1000" dirty="0">
                <a:solidFill>
                  <a:srgbClr val="004165"/>
                </a:solidFill>
                <a:latin typeface="MS PGothic" charset="-128"/>
                <a:ea typeface="MS PGothic" charset="-128"/>
                <a:cs typeface="MS PGothic" charset="-128"/>
              </a:rPr>
              <a:t>）を築き、難解な課題へと一緒に挑んでいくこと、テクノロジーとクロスボーダーのノウハウ及びツールをご提供することが我々のミッションです。</a:t>
            </a:r>
          </a:p>
        </p:txBody>
      </p:sp>
    </p:spTree>
    <p:extLst>
      <p:ext uri="{BB962C8B-B14F-4D97-AF65-F5344CB8AC3E}">
        <p14:creationId xmlns:p14="http://schemas.microsoft.com/office/powerpoint/2010/main" val="466719025"/>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1 Pitchbook Template">
  <a:themeElements>
    <a:clrScheme name="WB 2011 Colorscheme">
      <a:dk1>
        <a:srgbClr val="000000"/>
      </a:dk1>
      <a:lt1>
        <a:sysClr val="window" lastClr="FFFFFF"/>
      </a:lt1>
      <a:dk2>
        <a:srgbClr val="4D4F53"/>
      </a:dk2>
      <a:lt2>
        <a:srgbClr val="FFFFFF"/>
      </a:lt2>
      <a:accent1>
        <a:srgbClr val="7AB800"/>
      </a:accent1>
      <a:accent2>
        <a:srgbClr val="004165"/>
      </a:accent2>
      <a:accent3>
        <a:srgbClr val="3DB7E4"/>
      </a:accent3>
      <a:accent4>
        <a:srgbClr val="DC5034"/>
      </a:accent4>
      <a:accent5>
        <a:srgbClr val="F0AB00"/>
      </a:accent5>
      <a:accent6>
        <a:srgbClr val="57068C"/>
      </a:accent6>
      <a:hlink>
        <a:srgbClr val="3DB7E4"/>
      </a:hlink>
      <a:folHlink>
        <a:srgbClr val="4D4F53"/>
      </a:folHlink>
    </a:clrScheme>
    <a:fontScheme name="WB 2011 Font">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2DEEA"/>
        </a:solidFill>
        <a:ln>
          <a:noFill/>
        </a:ln>
      </a:spPr>
      <a:bodyPr lIns="84206" tIns="42104" rIns="84206" bIns="42104" rtlCol="0" anchor="ctr"/>
      <a:lstStyle>
        <a:defPPr>
          <a:defRPr sz="900" b="1" dirty="0" smtClean="0">
            <a:solidFill>
              <a:schemeClr val="accent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2011 Pitchbook Template</Template>
  <TotalTime>25179</TotalTime>
  <Words>1651</Words>
  <Application>Microsoft Macintosh PowerPoint</Application>
  <PresentationFormat>Letter Paper (8.5x11 in)</PresentationFormat>
  <Paragraphs>162</Paragraphs>
  <Slides>10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 Black</vt:lpstr>
      <vt:lpstr>Calibri</vt:lpstr>
      <vt:lpstr>Cambria</vt:lpstr>
      <vt:lpstr>MS PGothic</vt:lpstr>
      <vt:lpstr>ＭＳ Ｐゴシック</vt:lpstr>
      <vt:lpstr>SimSun</vt:lpstr>
      <vt:lpstr>Times New Roman</vt:lpstr>
      <vt:lpstr>宋体</vt:lpstr>
      <vt:lpstr>Arial</vt:lpstr>
      <vt:lpstr>2011 Pitchbook Template</vt:lpstr>
      <vt:lpstr>PowerPoint Presentation</vt:lpstr>
      <vt:lpstr>目次</vt:lpstr>
      <vt:lpstr>前書</vt:lpstr>
      <vt:lpstr>市場概要</vt:lpstr>
      <vt:lpstr>市場の特徴</vt:lpstr>
      <vt:lpstr>市場の特徴</vt:lpstr>
      <vt:lpstr>今後の動向</vt:lpstr>
      <vt:lpstr>今後の動向</vt:lpstr>
      <vt:lpstr>後書</vt:lpstr>
      <vt:lpstr>PowerPoint Presentation</vt:lpstr>
    </vt:vector>
  </TitlesOfParts>
  <Company>William Blair &amp; Company, LLC</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Presentation Regarding: Project FALCON</dc:title>
  <dc:creator>Sara-DTP</dc:creator>
  <cp:lastModifiedBy>Microsoft Office User</cp:lastModifiedBy>
  <cp:revision>2630</cp:revision>
  <cp:lastPrinted>2017-10-30T09:03:25Z</cp:lastPrinted>
  <dcterms:created xsi:type="dcterms:W3CDTF">2011-11-24T00:18:20Z</dcterms:created>
  <dcterms:modified xsi:type="dcterms:W3CDTF">2017-10-30T09:03:28Z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-2058603771</vt:i4>
  </property>
  <property fmtid="{D5CDD505-2E9C-101B-9397-08002B2CF9AE}" pid="4" name="_EmailSubject">
    <vt:lpwstr>GHD Materials</vt:lpwstr>
  </property>
  <property fmtid="{D5CDD505-2E9C-101B-9397-08002B2CF9AE}" pid="5" name="_AuthorEmail">
    <vt:lpwstr>epickens@williamblair.com</vt:lpwstr>
  </property>
  <property fmtid="{D5CDD505-2E9C-101B-9397-08002B2CF9AE}" pid="6" name="_AuthorEmailDisplayName">
    <vt:lpwstr>Pickens, Elizabeth</vt:lpwstr>
  </property>
</Properties>
</file>